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05" r:id="rId2"/>
    <p:sldId id="3298" r:id="rId3"/>
    <p:sldId id="648" r:id="rId4"/>
    <p:sldId id="649" r:id="rId5"/>
    <p:sldId id="592" r:id="rId6"/>
    <p:sldId id="3247" r:id="rId7"/>
    <p:sldId id="3297" r:id="rId8"/>
    <p:sldId id="3248" r:id="rId9"/>
    <p:sldId id="643" r:id="rId10"/>
    <p:sldId id="3253" r:id="rId11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A0000"/>
    <a:srgbClr val="4529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347BDF-E486-4A3D-B801-82D13562AAE7}" v="87" dt="2025-06-06T22:16:54.012"/>
  </p1510:revLst>
</p1510:revInfo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6247" autoAdjust="0"/>
  </p:normalViewPr>
  <p:slideViewPr>
    <p:cSldViewPr snapToGrid="0">
      <p:cViewPr varScale="1">
        <p:scale>
          <a:sx n="114" d="100"/>
          <a:sy n="114" d="100"/>
        </p:scale>
        <p:origin x="-228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yriam Keita-Brunet" userId="3f320e73f71ae92b" providerId="LiveId" clId="{89347BDF-E486-4A3D-B801-82D13562AAE7}"/>
    <pc:docChg chg="undo redo custSel addSld delSld modSld sldOrd modMainMaster">
      <pc:chgData name="Myriam Keita-Brunet" userId="3f320e73f71ae92b" providerId="LiveId" clId="{89347BDF-E486-4A3D-B801-82D13562AAE7}" dt="2025-06-06T22:17:49.280" v="1401" actId="47"/>
      <pc:docMkLst>
        <pc:docMk/>
      </pc:docMkLst>
      <pc:sldChg chg="addSp delSp modSp del mod ord">
        <pc:chgData name="Myriam Keita-Brunet" userId="3f320e73f71ae92b" providerId="LiveId" clId="{89347BDF-E486-4A3D-B801-82D13562AAE7}" dt="2025-06-06T18:43:44.995" v="384" actId="47"/>
        <pc:sldMkLst>
          <pc:docMk/>
          <pc:sldMk cId="0" sldId="264"/>
        </pc:sldMkLst>
        <pc:spChg chg="del">
          <ac:chgData name="Myriam Keita-Brunet" userId="3f320e73f71ae92b" providerId="LiveId" clId="{89347BDF-E486-4A3D-B801-82D13562AAE7}" dt="2025-06-06T18:41:19.167" v="362" actId="478"/>
          <ac:spMkLst>
            <pc:docMk/>
            <pc:sldMk cId="0" sldId="264"/>
            <ac:spMk id="9" creationId="{00000000-0000-0000-0000-000000000000}"/>
          </ac:spMkLst>
        </pc:spChg>
        <pc:spChg chg="del mod">
          <ac:chgData name="Myriam Keita-Brunet" userId="3f320e73f71ae92b" providerId="LiveId" clId="{89347BDF-E486-4A3D-B801-82D13562AAE7}" dt="2025-06-06T18:42:54.842" v="375"/>
          <ac:spMkLst>
            <pc:docMk/>
            <pc:sldMk cId="0" sldId="264"/>
            <ac:spMk id="22" creationId="{DD57484B-3003-B78B-474F-55BFD20F5B01}"/>
          </ac:spMkLst>
        </pc:spChg>
        <pc:graphicFrameChg chg="add del mod modGraphic">
          <ac:chgData name="Myriam Keita-Brunet" userId="3f320e73f71ae92b" providerId="LiveId" clId="{89347BDF-E486-4A3D-B801-82D13562AAE7}" dt="2025-06-06T18:43:41.672" v="382" actId="21"/>
          <ac:graphicFrameMkLst>
            <pc:docMk/>
            <pc:sldMk cId="0" sldId="264"/>
            <ac:graphicFrameMk id="5" creationId="{960930A5-C416-68A5-A02D-0312CAE92E59}"/>
          </ac:graphicFrameMkLst>
        </pc:graphicFrameChg>
        <pc:graphicFrameChg chg="del modGraphic">
          <ac:chgData name="Myriam Keita-Brunet" userId="3f320e73f71ae92b" providerId="LiveId" clId="{89347BDF-E486-4A3D-B801-82D13562AAE7}" dt="2025-06-06T18:41:16.492" v="361" actId="478"/>
          <ac:graphicFrameMkLst>
            <pc:docMk/>
            <pc:sldMk cId="0" sldId="264"/>
            <ac:graphicFrameMk id="20" creationId="{5513F72A-C909-DA3E-500A-C005834AE306}"/>
          </ac:graphicFrameMkLst>
        </pc:graphicFrameChg>
      </pc:sldChg>
      <pc:sldChg chg="del">
        <pc:chgData name="Myriam Keita-Brunet" userId="3f320e73f71ae92b" providerId="LiveId" clId="{89347BDF-E486-4A3D-B801-82D13562AAE7}" dt="2025-06-06T19:39:25.669" v="682" actId="47"/>
        <pc:sldMkLst>
          <pc:docMk/>
          <pc:sldMk cId="303487170" sldId="302"/>
        </pc:sldMkLst>
      </pc:sldChg>
      <pc:sldChg chg="del">
        <pc:chgData name="Myriam Keita-Brunet" userId="3f320e73f71ae92b" providerId="LiveId" clId="{89347BDF-E486-4A3D-B801-82D13562AAE7}" dt="2025-06-06T19:39:03.726" v="681" actId="47"/>
        <pc:sldMkLst>
          <pc:docMk/>
          <pc:sldMk cId="2263981773" sldId="306"/>
        </pc:sldMkLst>
      </pc:sldChg>
      <pc:sldChg chg="add del">
        <pc:chgData name="Myriam Keita-Brunet" userId="3f320e73f71ae92b" providerId="LiveId" clId="{89347BDF-E486-4A3D-B801-82D13562AAE7}" dt="2025-06-06T22:17:49.280" v="1401" actId="47"/>
        <pc:sldMkLst>
          <pc:docMk/>
          <pc:sldMk cId="3391494800" sldId="427"/>
        </pc:sldMkLst>
      </pc:sldChg>
      <pc:sldChg chg="addSp delSp modSp mod">
        <pc:chgData name="Myriam Keita-Brunet" userId="3f320e73f71ae92b" providerId="LiveId" clId="{89347BDF-E486-4A3D-B801-82D13562AAE7}" dt="2025-06-06T21:37:34.180" v="1366" actId="1076"/>
        <pc:sldMkLst>
          <pc:docMk/>
          <pc:sldMk cId="2110310617" sldId="592"/>
        </pc:sldMkLst>
        <pc:spChg chg="mod">
          <ac:chgData name="Myriam Keita-Brunet" userId="3f320e73f71ae92b" providerId="LiveId" clId="{89347BDF-E486-4A3D-B801-82D13562AAE7}" dt="2025-06-06T14:52:31.426" v="252"/>
          <ac:spMkLst>
            <pc:docMk/>
            <pc:sldMk cId="2110310617" sldId="592"/>
            <ac:spMk id="6" creationId="{738215B7-BE0B-29F1-8C90-7AEBC8CC6780}"/>
          </ac:spMkLst>
        </pc:spChg>
        <pc:spChg chg="mod">
          <ac:chgData name="Myriam Keita-Brunet" userId="3f320e73f71ae92b" providerId="LiveId" clId="{89347BDF-E486-4A3D-B801-82D13562AAE7}" dt="2025-06-06T14:52:42.576" v="257" actId="1076"/>
          <ac:spMkLst>
            <pc:docMk/>
            <pc:sldMk cId="2110310617" sldId="592"/>
            <ac:spMk id="7" creationId="{32855C65-E20E-B7AF-456B-554F175048DD}"/>
          </ac:spMkLst>
        </pc:spChg>
        <pc:picChg chg="add mod">
          <ac:chgData name="Myriam Keita-Brunet" userId="3f320e73f71ae92b" providerId="LiveId" clId="{89347BDF-E486-4A3D-B801-82D13562AAE7}" dt="2025-06-06T19:25:53.916" v="651" actId="1076"/>
          <ac:picMkLst>
            <pc:docMk/>
            <pc:sldMk cId="2110310617" sldId="592"/>
            <ac:picMk id="2" creationId="{DD151B42-2A53-26FE-9F5E-7BA77FB0A79E}"/>
          </ac:picMkLst>
        </pc:picChg>
        <pc:picChg chg="add mod">
          <ac:chgData name="Myriam Keita-Brunet" userId="3f320e73f71ae92b" providerId="LiveId" clId="{89347BDF-E486-4A3D-B801-82D13562AAE7}" dt="2025-06-06T19:25:50.369" v="650" actId="1076"/>
          <ac:picMkLst>
            <pc:docMk/>
            <pc:sldMk cId="2110310617" sldId="592"/>
            <ac:picMk id="4" creationId="{C4C6BE68-6198-0791-3067-9A7557EF8250}"/>
          </ac:picMkLst>
        </pc:picChg>
        <pc:picChg chg="add mod">
          <ac:chgData name="Myriam Keita-Brunet" userId="3f320e73f71ae92b" providerId="LiveId" clId="{89347BDF-E486-4A3D-B801-82D13562AAE7}" dt="2025-06-06T19:25:47.721" v="649" actId="1076"/>
          <ac:picMkLst>
            <pc:docMk/>
            <pc:sldMk cId="2110310617" sldId="592"/>
            <ac:picMk id="5" creationId="{EEA9336C-5015-CF5E-34F2-0C969D6AA432}"/>
          </ac:picMkLst>
        </pc:picChg>
        <pc:picChg chg="add mod">
          <ac:chgData name="Myriam Keita-Brunet" userId="3f320e73f71ae92b" providerId="LiveId" clId="{89347BDF-E486-4A3D-B801-82D13562AAE7}" dt="2025-06-06T19:25:59.081" v="653" actId="1076"/>
          <ac:picMkLst>
            <pc:docMk/>
            <pc:sldMk cId="2110310617" sldId="592"/>
            <ac:picMk id="8" creationId="{18915496-62F4-651B-A861-400FF574486E}"/>
          </ac:picMkLst>
        </pc:picChg>
        <pc:picChg chg="add del mod modCrop">
          <ac:chgData name="Myriam Keita-Brunet" userId="3f320e73f71ae92b" providerId="LiveId" clId="{89347BDF-E486-4A3D-B801-82D13562AAE7}" dt="2025-06-06T21:10:43.875" v="1216" actId="478"/>
          <ac:picMkLst>
            <pc:docMk/>
            <pc:sldMk cId="2110310617" sldId="592"/>
            <ac:picMk id="10" creationId="{D9193123-4BAA-5A69-8115-D9CC430C2DA6}"/>
          </ac:picMkLst>
        </pc:picChg>
        <pc:picChg chg="add mod">
          <ac:chgData name="Myriam Keita-Brunet" userId="3f320e73f71ae92b" providerId="LiveId" clId="{89347BDF-E486-4A3D-B801-82D13562AAE7}" dt="2025-06-06T21:37:34.180" v="1366" actId="1076"/>
          <ac:picMkLst>
            <pc:docMk/>
            <pc:sldMk cId="2110310617" sldId="592"/>
            <ac:picMk id="14" creationId="{A4758A7C-A5D7-646E-FFBE-3710981E6F3F}"/>
          </ac:picMkLst>
        </pc:picChg>
        <pc:picChg chg="add mod">
          <ac:chgData name="Myriam Keita-Brunet" userId="3f320e73f71ae92b" providerId="LiveId" clId="{89347BDF-E486-4A3D-B801-82D13562AAE7}" dt="2025-06-06T19:25:41.249" v="645" actId="1076"/>
          <ac:picMkLst>
            <pc:docMk/>
            <pc:sldMk cId="2110310617" sldId="592"/>
            <ac:picMk id="5122" creationId="{B86AD4AF-8A9D-57AC-9350-964E50169B86}"/>
          </ac:picMkLst>
        </pc:picChg>
      </pc:sldChg>
      <pc:sldChg chg="addSp delSp modSp mod">
        <pc:chgData name="Myriam Keita-Brunet" userId="3f320e73f71ae92b" providerId="LiveId" clId="{89347BDF-E486-4A3D-B801-82D13562AAE7}" dt="2025-06-06T20:25:37.796" v="1073" actId="20577"/>
        <pc:sldMkLst>
          <pc:docMk/>
          <pc:sldMk cId="1911150570" sldId="643"/>
        </pc:sldMkLst>
        <pc:spChg chg="del">
          <ac:chgData name="Myriam Keita-Brunet" userId="3f320e73f71ae92b" providerId="LiveId" clId="{89347BDF-E486-4A3D-B801-82D13562AAE7}" dt="2025-06-06T19:57:18.854" v="687" actId="478"/>
          <ac:spMkLst>
            <pc:docMk/>
            <pc:sldMk cId="1911150570" sldId="643"/>
            <ac:spMk id="14" creationId="{85671DB2-1B12-0C7F-E822-84C98F61AB0B}"/>
          </ac:spMkLst>
        </pc:spChg>
        <pc:spChg chg="del">
          <ac:chgData name="Myriam Keita-Brunet" userId="3f320e73f71ae92b" providerId="LiveId" clId="{89347BDF-E486-4A3D-B801-82D13562AAE7}" dt="2025-06-06T19:57:18.854" v="687" actId="478"/>
          <ac:spMkLst>
            <pc:docMk/>
            <pc:sldMk cId="1911150570" sldId="643"/>
            <ac:spMk id="18" creationId="{4D3852ED-48C8-A406-83FE-86DFED682721}"/>
          </ac:spMkLst>
        </pc:spChg>
        <pc:spChg chg="del">
          <ac:chgData name="Myriam Keita-Brunet" userId="3f320e73f71ae92b" providerId="LiveId" clId="{89347BDF-E486-4A3D-B801-82D13562AAE7}" dt="2025-06-06T19:57:18.854" v="687" actId="478"/>
          <ac:spMkLst>
            <pc:docMk/>
            <pc:sldMk cId="1911150570" sldId="643"/>
            <ac:spMk id="20" creationId="{4356043F-F9E3-5C85-2AE8-E604A386DBB6}"/>
          </ac:spMkLst>
        </pc:spChg>
        <pc:graphicFrameChg chg="add mod modGraphic">
          <ac:chgData name="Myriam Keita-Brunet" userId="3f320e73f71ae92b" providerId="LiveId" clId="{89347BDF-E486-4A3D-B801-82D13562AAE7}" dt="2025-06-06T20:25:37.796" v="1073" actId="20577"/>
          <ac:graphicFrameMkLst>
            <pc:docMk/>
            <pc:sldMk cId="1911150570" sldId="643"/>
            <ac:graphicFrameMk id="4" creationId="{768C2630-4B70-C8C8-F00C-AEA1EA0E6FC6}"/>
          </ac:graphicFrameMkLst>
        </pc:graphicFrame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2" creationId="{7870E2B8-FD67-B534-2EBA-73435E91DF19}"/>
          </ac:picMkLst>
        </pc:pic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3" creationId="{0B7285DA-C2B8-01FF-ABE9-1FE1D5A90F57}"/>
          </ac:picMkLst>
        </pc:pic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5" creationId="{5CE2EE10-6F16-E3CC-70CC-CC654595DBBD}"/>
          </ac:picMkLst>
        </pc:pic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6" creationId="{E6AA9905-F234-3CAD-E1A1-6456C0886D76}"/>
          </ac:picMkLst>
        </pc:pic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8" creationId="{0F4C23F8-67BF-9E7D-D5D6-32CEBA690F92}"/>
          </ac:picMkLst>
        </pc:pic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10" creationId="{BEB81B6C-4EFF-E638-37CC-6DA49D97301A}"/>
          </ac:picMkLst>
        </pc:picChg>
        <pc:picChg chg="del">
          <ac:chgData name="Myriam Keita-Brunet" userId="3f320e73f71ae92b" providerId="LiveId" clId="{89347BDF-E486-4A3D-B801-82D13562AAE7}" dt="2025-06-06T19:57:18.854" v="687" actId="478"/>
          <ac:picMkLst>
            <pc:docMk/>
            <pc:sldMk cId="1911150570" sldId="643"/>
            <ac:picMk id="13" creationId="{7182DF60-D6A5-F8E5-F60C-E7920E14E0A1}"/>
          </ac:picMkLst>
        </pc:picChg>
      </pc:sldChg>
      <pc:sldChg chg="addSp delSp modSp mod ord">
        <pc:chgData name="Myriam Keita-Brunet" userId="3f320e73f71ae92b" providerId="LiveId" clId="{89347BDF-E486-4A3D-B801-82D13562AAE7}" dt="2025-06-06T21:53:43.649" v="1394" actId="1076"/>
        <pc:sldMkLst>
          <pc:docMk/>
          <pc:sldMk cId="872737933" sldId="646"/>
        </pc:sldMkLst>
        <pc:spChg chg="mod">
          <ac:chgData name="Myriam Keita-Brunet" userId="3f320e73f71ae92b" providerId="LiveId" clId="{89347BDF-E486-4A3D-B801-82D13562AAE7}" dt="2025-06-06T15:26:52.182" v="263" actId="21"/>
          <ac:spMkLst>
            <pc:docMk/>
            <pc:sldMk cId="872737933" sldId="646"/>
            <ac:spMk id="6" creationId="{738215B7-BE0B-29F1-8C90-7AEBC8CC6780}"/>
          </ac:spMkLst>
        </pc:spChg>
        <pc:spChg chg="add mod">
          <ac:chgData name="Myriam Keita-Brunet" userId="3f320e73f71ae92b" providerId="LiveId" clId="{89347BDF-E486-4A3D-B801-82D13562AAE7}" dt="2025-06-06T21:53:43.649" v="1394" actId="1076"/>
          <ac:spMkLst>
            <pc:docMk/>
            <pc:sldMk cId="872737933" sldId="646"/>
            <ac:spMk id="7" creationId="{13BAEF38-EDF0-0639-6B66-2BD7AD36CCE1}"/>
          </ac:spMkLst>
        </pc:spChg>
        <pc:spChg chg="add mod">
          <ac:chgData name="Myriam Keita-Brunet" userId="3f320e73f71ae92b" providerId="LiveId" clId="{89347BDF-E486-4A3D-B801-82D13562AAE7}" dt="2025-06-06T15:34:00.568" v="276" actId="1076"/>
          <ac:spMkLst>
            <pc:docMk/>
            <pc:sldMk cId="872737933" sldId="646"/>
            <ac:spMk id="9" creationId="{40B29E31-F8D6-3DCF-1744-428879C80714}"/>
          </ac:spMkLst>
        </pc:spChg>
        <pc:picChg chg="del">
          <ac:chgData name="Myriam Keita-Brunet" userId="3f320e73f71ae92b" providerId="LiveId" clId="{89347BDF-E486-4A3D-B801-82D13562AAE7}" dt="2025-06-06T21:53:07.916" v="1389" actId="478"/>
          <ac:picMkLst>
            <pc:docMk/>
            <pc:sldMk cId="872737933" sldId="646"/>
            <ac:picMk id="4" creationId="{D7F5A4AC-7C41-4F6E-CBA6-660B51E7AFD0}"/>
          </ac:picMkLst>
        </pc:picChg>
        <pc:picChg chg="del">
          <ac:chgData name="Myriam Keita-Brunet" userId="3f320e73f71ae92b" providerId="LiveId" clId="{89347BDF-E486-4A3D-B801-82D13562AAE7}" dt="2025-06-06T15:33:18.266" v="264" actId="478"/>
          <ac:picMkLst>
            <pc:docMk/>
            <pc:sldMk cId="872737933" sldId="646"/>
            <ac:picMk id="10" creationId="{523BAD8C-615B-CF02-AD32-584906C555B6}"/>
          </ac:picMkLst>
        </pc:picChg>
        <pc:picChg chg="add mod modCrop">
          <ac:chgData name="Myriam Keita-Brunet" userId="3f320e73f71ae92b" providerId="LiveId" clId="{89347BDF-E486-4A3D-B801-82D13562AAE7}" dt="2025-06-06T21:53:37.619" v="1393" actId="1076"/>
          <ac:picMkLst>
            <pc:docMk/>
            <pc:sldMk cId="872737933" sldId="646"/>
            <ac:picMk id="12" creationId="{DA43C5CC-957B-25B7-CF00-CFBB92507729}"/>
          </ac:picMkLst>
        </pc:picChg>
        <pc:picChg chg="add del mod">
          <ac:chgData name="Myriam Keita-Brunet" userId="3f320e73f71ae92b" providerId="LiveId" clId="{89347BDF-E486-4A3D-B801-82D13562AAE7}" dt="2025-06-06T21:53:13.449" v="1391" actId="21"/>
          <ac:picMkLst>
            <pc:docMk/>
            <pc:sldMk cId="872737933" sldId="646"/>
            <ac:picMk id="30" creationId="{97C5D446-E2FF-0024-BDF9-2F33A31BC3F5}"/>
          </ac:picMkLst>
        </pc:picChg>
      </pc:sldChg>
      <pc:sldChg chg="addSp modSp mod">
        <pc:chgData name="Myriam Keita-Brunet" userId="3f320e73f71ae92b" providerId="LiveId" clId="{89347BDF-E486-4A3D-B801-82D13562AAE7}" dt="2025-06-06T21:33:36.680" v="1336" actId="1076"/>
        <pc:sldMkLst>
          <pc:docMk/>
          <pc:sldMk cId="668265488" sldId="648"/>
        </pc:sldMkLst>
        <pc:spChg chg="mod">
          <ac:chgData name="Myriam Keita-Brunet" userId="3f320e73f71ae92b" providerId="LiveId" clId="{89347BDF-E486-4A3D-B801-82D13562AAE7}" dt="2025-06-06T14:45:21.069" v="146"/>
          <ac:spMkLst>
            <pc:docMk/>
            <pc:sldMk cId="668265488" sldId="648"/>
            <ac:spMk id="6" creationId="{738215B7-BE0B-29F1-8C90-7AEBC8CC6780}"/>
          </ac:spMkLst>
        </pc:spChg>
        <pc:spChg chg="mod">
          <ac:chgData name="Myriam Keita-Brunet" userId="3f320e73f71ae92b" providerId="LiveId" clId="{89347BDF-E486-4A3D-B801-82D13562AAE7}" dt="2025-06-06T21:33:36.680" v="1336" actId="1076"/>
          <ac:spMkLst>
            <pc:docMk/>
            <pc:sldMk cId="668265488" sldId="648"/>
            <ac:spMk id="7" creationId="{32855C65-E20E-B7AF-456B-554F175048DD}"/>
          </ac:spMkLst>
        </pc:spChg>
        <pc:picChg chg="add mod">
          <ac:chgData name="Myriam Keita-Brunet" userId="3f320e73f71ae92b" providerId="LiveId" clId="{89347BDF-E486-4A3D-B801-82D13562AAE7}" dt="2025-06-06T21:33:29.799" v="1334" actId="1076"/>
          <ac:picMkLst>
            <pc:docMk/>
            <pc:sldMk cId="668265488" sldId="648"/>
            <ac:picMk id="19" creationId="{752C3393-45E2-D97F-ED63-4CAB001A7E76}"/>
          </ac:picMkLst>
        </pc:picChg>
      </pc:sldChg>
      <pc:sldChg chg="addSp delSp modSp mod">
        <pc:chgData name="Myriam Keita-Brunet" userId="3f320e73f71ae92b" providerId="LiveId" clId="{89347BDF-E486-4A3D-B801-82D13562AAE7}" dt="2025-06-06T21:40:30.386" v="1376" actId="1076"/>
        <pc:sldMkLst>
          <pc:docMk/>
          <pc:sldMk cId="312390558" sldId="649"/>
        </pc:sldMkLst>
        <pc:spChg chg="mod">
          <ac:chgData name="Myriam Keita-Brunet" userId="3f320e73f71ae92b" providerId="LiveId" clId="{89347BDF-E486-4A3D-B801-82D13562AAE7}" dt="2025-06-06T20:17:32.905" v="1024" actId="1076"/>
          <ac:spMkLst>
            <pc:docMk/>
            <pc:sldMk cId="312390558" sldId="649"/>
            <ac:spMk id="6" creationId="{738215B7-BE0B-29F1-8C90-7AEBC8CC6780}"/>
          </ac:spMkLst>
        </pc:spChg>
        <pc:spChg chg="mod">
          <ac:chgData name="Myriam Keita-Brunet" userId="3f320e73f71ae92b" providerId="LiveId" clId="{89347BDF-E486-4A3D-B801-82D13562AAE7}" dt="2025-06-06T21:37:54.337" v="1369" actId="123"/>
          <ac:spMkLst>
            <pc:docMk/>
            <pc:sldMk cId="312390558" sldId="649"/>
            <ac:spMk id="7" creationId="{32855C65-E20E-B7AF-456B-554F175048DD}"/>
          </ac:spMkLst>
        </pc:spChg>
        <pc:picChg chg="add mod">
          <ac:chgData name="Myriam Keita-Brunet" userId="3f320e73f71ae92b" providerId="LiveId" clId="{89347BDF-E486-4A3D-B801-82D13562AAE7}" dt="2025-06-06T21:15:14.443" v="1238" actId="1076"/>
          <ac:picMkLst>
            <pc:docMk/>
            <pc:sldMk cId="312390558" sldId="649"/>
            <ac:picMk id="4" creationId="{F85E8911-1F21-D1E2-311F-053EABAEE512}"/>
          </ac:picMkLst>
        </pc:picChg>
        <pc:picChg chg="add mod">
          <ac:chgData name="Myriam Keita-Brunet" userId="3f320e73f71ae92b" providerId="LiveId" clId="{89347BDF-E486-4A3D-B801-82D13562AAE7}" dt="2025-06-06T21:15:11.613" v="1237" actId="1076"/>
          <ac:picMkLst>
            <pc:docMk/>
            <pc:sldMk cId="312390558" sldId="649"/>
            <ac:picMk id="5" creationId="{A710BFD1-5A61-3A7E-9E28-02860EA03902}"/>
          </ac:picMkLst>
        </pc:picChg>
        <pc:picChg chg="add mod">
          <ac:chgData name="Myriam Keita-Brunet" userId="3f320e73f71ae92b" providerId="LiveId" clId="{89347BDF-E486-4A3D-B801-82D13562AAE7}" dt="2025-06-06T21:15:08.898" v="1236" actId="1076"/>
          <ac:picMkLst>
            <pc:docMk/>
            <pc:sldMk cId="312390558" sldId="649"/>
            <ac:picMk id="8" creationId="{E018714C-DD95-CB5C-3790-4E24662AAB25}"/>
          </ac:picMkLst>
        </pc:picChg>
        <pc:picChg chg="add mod">
          <ac:chgData name="Myriam Keita-Brunet" userId="3f320e73f71ae92b" providerId="LiveId" clId="{89347BDF-E486-4A3D-B801-82D13562AAE7}" dt="2025-06-06T21:15:06.233" v="1235" actId="1076"/>
          <ac:picMkLst>
            <pc:docMk/>
            <pc:sldMk cId="312390558" sldId="649"/>
            <ac:picMk id="9" creationId="{79464A8C-EB19-0C59-081C-B1256830605B}"/>
          </ac:picMkLst>
        </pc:picChg>
        <pc:picChg chg="add del mod modCrop">
          <ac:chgData name="Myriam Keita-Brunet" userId="3f320e73f71ae92b" providerId="LiveId" clId="{89347BDF-E486-4A3D-B801-82D13562AAE7}" dt="2025-06-06T21:36:14.105" v="1350" actId="21"/>
          <ac:picMkLst>
            <pc:docMk/>
            <pc:sldMk cId="312390558" sldId="649"/>
            <ac:picMk id="11" creationId="{97C5D446-E2FF-0024-BDF9-2F33A31BC3F5}"/>
          </ac:picMkLst>
        </pc:picChg>
        <pc:picChg chg="add del">
          <ac:chgData name="Myriam Keita-Brunet" userId="3f320e73f71ae92b" providerId="LiveId" clId="{89347BDF-E486-4A3D-B801-82D13562AAE7}" dt="2025-06-06T21:34:39.589" v="1338" actId="478"/>
          <ac:picMkLst>
            <pc:docMk/>
            <pc:sldMk cId="312390558" sldId="649"/>
            <ac:picMk id="13" creationId="{1B31E2FA-95C2-80DD-52F5-34B61A198B95}"/>
          </ac:picMkLst>
        </pc:picChg>
        <pc:picChg chg="add del mod modCrop">
          <ac:chgData name="Myriam Keita-Brunet" userId="3f320e73f71ae92b" providerId="LiveId" clId="{89347BDF-E486-4A3D-B801-82D13562AAE7}" dt="2025-06-06T21:40:23.443" v="1375" actId="478"/>
          <ac:picMkLst>
            <pc:docMk/>
            <pc:sldMk cId="312390558" sldId="649"/>
            <ac:picMk id="15" creationId="{00A8FFEB-27F8-5F4A-5A9C-23EA170BFB4E}"/>
          </ac:picMkLst>
        </pc:picChg>
        <pc:picChg chg="add del mod">
          <ac:chgData name="Myriam Keita-Brunet" userId="3f320e73f71ae92b" providerId="LiveId" clId="{89347BDF-E486-4A3D-B801-82D13562AAE7}" dt="2025-06-06T21:37:45.055" v="1367" actId="478"/>
          <ac:picMkLst>
            <pc:docMk/>
            <pc:sldMk cId="312390558" sldId="649"/>
            <ac:picMk id="17" creationId="{0719F950-5013-70B2-9440-AF468849CAE6}"/>
          </ac:picMkLst>
        </pc:picChg>
        <pc:picChg chg="add mod modCrop">
          <ac:chgData name="Myriam Keita-Brunet" userId="3f320e73f71ae92b" providerId="LiveId" clId="{89347BDF-E486-4A3D-B801-82D13562AAE7}" dt="2025-06-06T21:40:30.386" v="1376" actId="1076"/>
          <ac:picMkLst>
            <pc:docMk/>
            <pc:sldMk cId="312390558" sldId="649"/>
            <ac:picMk id="18" creationId="{CE7EAF80-3953-251D-F2D7-DF58DC769781}"/>
          </ac:picMkLst>
        </pc:picChg>
        <pc:picChg chg="add del mod">
          <ac:chgData name="Myriam Keita-Brunet" userId="3f320e73f71ae92b" providerId="LiveId" clId="{89347BDF-E486-4A3D-B801-82D13562AAE7}" dt="2025-06-06T21:14:32.012" v="1223" actId="478"/>
          <ac:picMkLst>
            <pc:docMk/>
            <pc:sldMk cId="312390558" sldId="649"/>
            <ac:picMk id="27" creationId="{8B000A2B-6392-CC29-FE03-E33802F41FFC}"/>
          </ac:picMkLst>
        </pc:picChg>
      </pc:sldChg>
      <pc:sldChg chg="addSp delSp modSp del mod ord">
        <pc:chgData name="Myriam Keita-Brunet" userId="3f320e73f71ae92b" providerId="LiveId" clId="{89347BDF-E486-4A3D-B801-82D13562AAE7}" dt="2025-06-06T22:17:35.936" v="1400" actId="47"/>
        <pc:sldMkLst>
          <pc:docMk/>
          <pc:sldMk cId="3503973948" sldId="650"/>
        </pc:sldMkLst>
        <pc:spChg chg="mod">
          <ac:chgData name="Myriam Keita-Brunet" userId="3f320e73f71ae92b" providerId="LiveId" clId="{89347BDF-E486-4A3D-B801-82D13562AAE7}" dt="2025-06-06T19:20:49.898" v="623" actId="1076"/>
          <ac:spMkLst>
            <pc:docMk/>
            <pc:sldMk cId="3503973948" sldId="650"/>
            <ac:spMk id="2" creationId="{44A8450B-A1E3-49C3-5D2A-F1A1410EACD6}"/>
          </ac:spMkLst>
        </pc:spChg>
        <pc:spChg chg="mod">
          <ac:chgData name="Myriam Keita-Brunet" userId="3f320e73f71ae92b" providerId="LiveId" clId="{89347BDF-E486-4A3D-B801-82D13562AAE7}" dt="2025-06-06T19:20:40.121" v="622" actId="113"/>
          <ac:spMkLst>
            <pc:docMk/>
            <pc:sldMk cId="3503973948" sldId="650"/>
            <ac:spMk id="4" creationId="{91D3089F-37FF-3B8F-BD3B-A81E4886ECEF}"/>
          </ac:spMkLst>
        </pc:spChg>
        <pc:spChg chg="del mod">
          <ac:chgData name="Myriam Keita-Brunet" userId="3f320e73f71ae92b" providerId="LiveId" clId="{89347BDF-E486-4A3D-B801-82D13562AAE7}" dt="2025-06-06T19:14:28.269" v="494" actId="478"/>
          <ac:spMkLst>
            <pc:docMk/>
            <pc:sldMk cId="3503973948" sldId="650"/>
            <ac:spMk id="6" creationId="{738215B7-BE0B-29F1-8C90-7AEBC8CC6780}"/>
          </ac:spMkLst>
        </pc:spChg>
        <pc:spChg chg="add del mod">
          <ac:chgData name="Myriam Keita-Brunet" userId="3f320e73f71ae92b" providerId="LiveId" clId="{89347BDF-E486-4A3D-B801-82D13562AAE7}" dt="2025-06-06T19:14:58.533" v="499" actId="14100"/>
          <ac:spMkLst>
            <pc:docMk/>
            <pc:sldMk cId="3503973948" sldId="650"/>
            <ac:spMk id="7" creationId="{0864B69C-DC6A-2A55-EDFD-4B1339B86C61}"/>
          </ac:spMkLst>
        </pc:spChg>
        <pc:spChg chg="add mod">
          <ac:chgData name="Myriam Keita-Brunet" userId="3f320e73f71ae92b" providerId="LiveId" clId="{89347BDF-E486-4A3D-B801-82D13562AAE7}" dt="2025-06-06T19:14:31.836" v="495" actId="1076"/>
          <ac:spMkLst>
            <pc:docMk/>
            <pc:sldMk cId="3503973948" sldId="650"/>
            <ac:spMk id="8" creationId="{678F4EC6-6745-7BA1-05BF-F7740524100F}"/>
          </ac:spMkLst>
        </pc:spChg>
        <pc:spChg chg="add del mod">
          <ac:chgData name="Myriam Keita-Brunet" userId="3f320e73f71ae92b" providerId="LiveId" clId="{89347BDF-E486-4A3D-B801-82D13562AAE7}" dt="2025-06-06T19:17:56.776" v="569"/>
          <ac:spMkLst>
            <pc:docMk/>
            <pc:sldMk cId="3503973948" sldId="650"/>
            <ac:spMk id="9" creationId="{F0F0E5F3-9DAC-7C70-E85C-80CAAD37CE21}"/>
          </ac:spMkLst>
        </pc:spChg>
        <pc:spChg chg="add mod">
          <ac:chgData name="Myriam Keita-Brunet" userId="3f320e73f71ae92b" providerId="LiveId" clId="{89347BDF-E486-4A3D-B801-82D13562AAE7}" dt="2025-06-06T19:16:47.673" v="527"/>
          <ac:spMkLst>
            <pc:docMk/>
            <pc:sldMk cId="3503973948" sldId="650"/>
            <ac:spMk id="10" creationId="{E8ACCAAF-3766-51C3-5F46-B7F9AA06224D}"/>
          </ac:spMkLst>
        </pc:spChg>
        <pc:spChg chg="add del mod">
          <ac:chgData name="Myriam Keita-Brunet" userId="3f320e73f71ae92b" providerId="LiveId" clId="{89347BDF-E486-4A3D-B801-82D13562AAE7}" dt="2025-06-06T19:19:33.130" v="611"/>
          <ac:spMkLst>
            <pc:docMk/>
            <pc:sldMk cId="3503973948" sldId="650"/>
            <ac:spMk id="11" creationId="{70B42743-52C1-A75A-7887-F092848F6569}"/>
          </ac:spMkLst>
        </pc:spChg>
      </pc:sldChg>
      <pc:sldChg chg="addSp delSp modSp mod">
        <pc:chgData name="Myriam Keita-Brunet" userId="3f320e73f71ae92b" providerId="LiveId" clId="{89347BDF-E486-4A3D-B801-82D13562AAE7}" dt="2025-06-06T21:41:57.868" v="1381" actId="14100"/>
        <pc:sldMkLst>
          <pc:docMk/>
          <pc:sldMk cId="4230350698" sldId="3205"/>
        </pc:sldMkLst>
        <pc:spChg chg="mod">
          <ac:chgData name="Myriam Keita-Brunet" userId="3f320e73f71ae92b" providerId="LiveId" clId="{89347BDF-E486-4A3D-B801-82D13562AAE7}" dt="2025-06-06T14:35:32.614" v="25" actId="207"/>
          <ac:spMkLst>
            <pc:docMk/>
            <pc:sldMk cId="4230350698" sldId="3205"/>
            <ac:spMk id="7" creationId="{8157AC55-993E-010D-F4A8-F4C7661D2813}"/>
          </ac:spMkLst>
        </pc:spChg>
        <pc:spChg chg="mod">
          <ac:chgData name="Myriam Keita-Brunet" userId="3f320e73f71ae92b" providerId="LiveId" clId="{89347BDF-E486-4A3D-B801-82D13562AAE7}" dt="2025-06-06T21:41:57.868" v="1381" actId="14100"/>
          <ac:spMkLst>
            <pc:docMk/>
            <pc:sldMk cId="4230350698" sldId="3205"/>
            <ac:spMk id="24" creationId="{466945BD-C5C2-EBB2-5723-319BA6A823DF}"/>
          </ac:spMkLst>
        </pc:spChg>
        <pc:picChg chg="del">
          <ac:chgData name="Myriam Keita-Brunet" userId="3f320e73f71ae92b" providerId="LiveId" clId="{89347BDF-E486-4A3D-B801-82D13562AAE7}" dt="2025-06-06T14:34:34.544" v="16" actId="478"/>
          <ac:picMkLst>
            <pc:docMk/>
            <pc:sldMk cId="4230350698" sldId="3205"/>
            <ac:picMk id="2" creationId="{8CAC2173-5E86-C2DD-5A45-AB8E988A0547}"/>
          </ac:picMkLst>
        </pc:picChg>
        <pc:picChg chg="add mod modCrop">
          <ac:chgData name="Myriam Keita-Brunet" userId="3f320e73f71ae92b" providerId="LiveId" clId="{89347BDF-E486-4A3D-B801-82D13562AAE7}" dt="2025-06-06T14:38:06.215" v="36" actId="1076"/>
          <ac:picMkLst>
            <pc:docMk/>
            <pc:sldMk cId="4230350698" sldId="3205"/>
            <ac:picMk id="5" creationId="{75CD8567-3E87-AB38-4896-68A9C2EACDFB}"/>
          </ac:picMkLst>
        </pc:picChg>
        <pc:picChg chg="add del mod">
          <ac:chgData name="Myriam Keita-Brunet" userId="3f320e73f71ae92b" providerId="LiveId" clId="{89347BDF-E486-4A3D-B801-82D13562AAE7}" dt="2025-06-06T14:32:44.160" v="11" actId="478"/>
          <ac:picMkLst>
            <pc:docMk/>
            <pc:sldMk cId="4230350698" sldId="3205"/>
            <ac:picMk id="8" creationId="{72FA3FAC-C5FA-C3D3-0510-AFB3828A06B0}"/>
          </ac:picMkLst>
        </pc:picChg>
        <pc:picChg chg="mod ord">
          <ac:chgData name="Myriam Keita-Brunet" userId="3f320e73f71ae92b" providerId="LiveId" clId="{89347BDF-E486-4A3D-B801-82D13562AAE7}" dt="2025-06-06T21:32:42.650" v="1329" actId="1076"/>
          <ac:picMkLst>
            <pc:docMk/>
            <pc:sldMk cId="4230350698" sldId="3205"/>
            <ac:picMk id="10" creationId="{6A00394F-3085-A759-BA24-95F54066541A}"/>
          </ac:picMkLst>
        </pc:picChg>
        <pc:picChg chg="del mod">
          <ac:chgData name="Myriam Keita-Brunet" userId="3f320e73f71ae92b" providerId="LiveId" clId="{89347BDF-E486-4A3D-B801-82D13562AAE7}" dt="2025-06-06T14:38:18.221" v="38" actId="478"/>
          <ac:picMkLst>
            <pc:docMk/>
            <pc:sldMk cId="4230350698" sldId="3205"/>
            <ac:picMk id="11" creationId="{73F7033A-D73B-2DB4-1649-86FC43BFF2D8}"/>
          </ac:picMkLst>
        </pc:picChg>
        <pc:picChg chg="add mod">
          <ac:chgData name="Myriam Keita-Brunet" userId="3f320e73f71ae92b" providerId="LiveId" clId="{89347BDF-E486-4A3D-B801-82D13562AAE7}" dt="2025-06-06T14:34:47.266" v="21" actId="1076"/>
          <ac:picMkLst>
            <pc:docMk/>
            <pc:sldMk cId="4230350698" sldId="3205"/>
            <ac:picMk id="12" creationId="{0E16969F-C8F1-004D-2CC5-F9B6AEB781A4}"/>
          </ac:picMkLst>
        </pc:picChg>
        <pc:picChg chg="add del mod modCrop">
          <ac:chgData name="Myriam Keita-Brunet" userId="3f320e73f71ae92b" providerId="LiveId" clId="{89347BDF-E486-4A3D-B801-82D13562AAE7}" dt="2025-06-06T21:29:40.991" v="1283" actId="21"/>
          <ac:picMkLst>
            <pc:docMk/>
            <pc:sldMk cId="4230350698" sldId="3205"/>
            <ac:picMk id="14" creationId="{A4758A7C-A5D7-646E-FFBE-3710981E6F3F}"/>
          </ac:picMkLst>
        </pc:picChg>
        <pc:picChg chg="del mod">
          <ac:chgData name="Myriam Keita-Brunet" userId="3f320e73f71ae92b" providerId="LiveId" clId="{89347BDF-E486-4A3D-B801-82D13562AAE7}" dt="2025-06-06T21:23:29.528" v="1254" actId="478"/>
          <ac:picMkLst>
            <pc:docMk/>
            <pc:sldMk cId="4230350698" sldId="3205"/>
            <ac:picMk id="16" creationId="{4D64CFAF-9983-D666-C701-E91EF70FE27A}"/>
          </ac:picMkLst>
        </pc:picChg>
        <pc:picChg chg="add del">
          <ac:chgData name="Myriam Keita-Brunet" userId="3f320e73f71ae92b" providerId="LiveId" clId="{89347BDF-E486-4A3D-B801-82D13562AAE7}" dt="2025-06-06T21:25:33.894" v="1260" actId="478"/>
          <ac:picMkLst>
            <pc:docMk/>
            <pc:sldMk cId="4230350698" sldId="3205"/>
            <ac:picMk id="17" creationId="{7110E6C0-246A-CDE5-A04E-B59B5E43D3D1}"/>
          </ac:picMkLst>
        </pc:picChg>
        <pc:picChg chg="add del mod modCrop">
          <ac:chgData name="Myriam Keita-Brunet" userId="3f320e73f71ae92b" providerId="LiveId" clId="{89347BDF-E486-4A3D-B801-82D13562AAE7}" dt="2025-06-06T21:32:01.680" v="1322" actId="21"/>
          <ac:picMkLst>
            <pc:docMk/>
            <pc:sldMk cId="4230350698" sldId="3205"/>
            <ac:picMk id="19" creationId="{752C3393-45E2-D97F-ED63-4CAB001A7E76}"/>
          </ac:picMkLst>
        </pc:picChg>
        <pc:picChg chg="add del">
          <ac:chgData name="Myriam Keita-Brunet" userId="3f320e73f71ae92b" providerId="LiveId" clId="{89347BDF-E486-4A3D-B801-82D13562AAE7}" dt="2025-06-06T21:28:52.132" v="1272" actId="478"/>
          <ac:picMkLst>
            <pc:docMk/>
            <pc:sldMk cId="4230350698" sldId="3205"/>
            <ac:picMk id="21" creationId="{1443DD3A-9A3F-A289-EDB7-9EA131412A1A}"/>
          </ac:picMkLst>
        </pc:picChg>
        <pc:picChg chg="del">
          <ac:chgData name="Myriam Keita-Brunet" userId="3f320e73f71ae92b" providerId="LiveId" clId="{89347BDF-E486-4A3D-B801-82D13562AAE7}" dt="2025-06-06T14:35:21.378" v="23" actId="478"/>
          <ac:picMkLst>
            <pc:docMk/>
            <pc:sldMk cId="4230350698" sldId="3205"/>
            <ac:picMk id="23" creationId="{7782E767-8DDD-BB31-C8DE-A0E8F205BBD1}"/>
          </ac:picMkLst>
        </pc:picChg>
        <pc:picChg chg="add mod ord modCrop">
          <ac:chgData name="Myriam Keita-Brunet" userId="3f320e73f71ae92b" providerId="LiveId" clId="{89347BDF-E486-4A3D-B801-82D13562AAE7}" dt="2025-06-06T21:32:47.471" v="1330" actId="1076"/>
          <ac:picMkLst>
            <pc:docMk/>
            <pc:sldMk cId="4230350698" sldId="3205"/>
            <ac:picMk id="25" creationId="{E7333AA1-43E7-0AF5-5033-A292AF42224F}"/>
          </ac:picMkLst>
        </pc:picChg>
        <pc:picChg chg="mod ord">
          <ac:chgData name="Myriam Keita-Brunet" userId="3f320e73f71ae92b" providerId="LiveId" clId="{89347BDF-E486-4A3D-B801-82D13562AAE7}" dt="2025-06-06T21:32:26.361" v="1326" actId="1076"/>
          <ac:picMkLst>
            <pc:docMk/>
            <pc:sldMk cId="4230350698" sldId="3205"/>
            <ac:picMk id="30" creationId="{54C8A79C-30D8-7D4B-36E7-9E9015093836}"/>
          </ac:picMkLst>
        </pc:picChg>
      </pc:sldChg>
      <pc:sldChg chg="del">
        <pc:chgData name="Myriam Keita-Brunet" userId="3f320e73f71ae92b" providerId="LiveId" clId="{89347BDF-E486-4A3D-B801-82D13562AAE7}" dt="2025-06-06T19:39:27.269" v="683" actId="47"/>
        <pc:sldMkLst>
          <pc:docMk/>
          <pc:sldMk cId="3591208219" sldId="3246"/>
        </pc:sldMkLst>
      </pc:sldChg>
      <pc:sldChg chg="addSp delSp modSp mod ord">
        <pc:chgData name="Myriam Keita-Brunet" userId="3f320e73f71ae92b" providerId="LiveId" clId="{89347BDF-E486-4A3D-B801-82D13562AAE7}" dt="2025-06-06T21:54:17.778" v="1396" actId="1076"/>
        <pc:sldMkLst>
          <pc:docMk/>
          <pc:sldMk cId="2722373596" sldId="3247"/>
        </pc:sldMkLst>
        <pc:spChg chg="mod">
          <ac:chgData name="Myriam Keita-Brunet" userId="3f320e73f71ae92b" providerId="LiveId" clId="{89347BDF-E486-4A3D-B801-82D13562AAE7}" dt="2025-06-06T18:09:21.376" v="308" actId="1076"/>
          <ac:spMkLst>
            <pc:docMk/>
            <pc:sldMk cId="2722373596" sldId="3247"/>
            <ac:spMk id="6" creationId="{E5DA1A56-82AF-9D05-5698-92116D079652}"/>
          </ac:spMkLst>
        </pc:spChg>
        <pc:picChg chg="mod">
          <ac:chgData name="Myriam Keita-Brunet" userId="3f320e73f71ae92b" providerId="LiveId" clId="{89347BDF-E486-4A3D-B801-82D13562AAE7}" dt="2025-06-06T21:54:17.778" v="1396" actId="1076"/>
          <ac:picMkLst>
            <pc:docMk/>
            <pc:sldMk cId="2722373596" sldId="3247"/>
            <ac:picMk id="4" creationId="{D2E3F4C7-7343-55BD-2BF8-F1F13BDBF771}"/>
          </ac:picMkLst>
        </pc:picChg>
        <pc:picChg chg="del">
          <ac:chgData name="Myriam Keita-Brunet" userId="3f320e73f71ae92b" providerId="LiveId" clId="{89347BDF-E486-4A3D-B801-82D13562AAE7}" dt="2025-06-06T18:07:38.363" v="279" actId="478"/>
          <ac:picMkLst>
            <pc:docMk/>
            <pc:sldMk cId="2722373596" sldId="3247"/>
            <ac:picMk id="7" creationId="{09FA2548-10D0-0AD7-4FC8-8AFC94934353}"/>
          </ac:picMkLst>
        </pc:picChg>
        <pc:picChg chg="add mod ord modCrop">
          <ac:chgData name="Myriam Keita-Brunet" userId="3f320e73f71ae92b" providerId="LiveId" clId="{89347BDF-E486-4A3D-B801-82D13562AAE7}" dt="2025-06-06T19:26:31.663" v="655" actId="1076"/>
          <ac:picMkLst>
            <pc:docMk/>
            <pc:sldMk cId="2722373596" sldId="3247"/>
            <ac:picMk id="8" creationId="{15E1A9B1-96EC-1236-CD44-3F53FA719E52}"/>
          </ac:picMkLst>
        </pc:picChg>
        <pc:picChg chg="add del mod">
          <ac:chgData name="Myriam Keita-Brunet" userId="3f320e73f71ae92b" providerId="LiveId" clId="{89347BDF-E486-4A3D-B801-82D13562AAE7}" dt="2025-06-06T21:54:14.095" v="1395" actId="478"/>
          <ac:picMkLst>
            <pc:docMk/>
            <pc:sldMk cId="2722373596" sldId="3247"/>
            <ac:picMk id="30" creationId="{97C5D446-E2FF-0024-BDF9-2F33A31BC3F5}"/>
          </ac:picMkLst>
        </pc:picChg>
      </pc:sldChg>
      <pc:sldChg chg="addSp delSp modSp mod ord">
        <pc:chgData name="Myriam Keita-Brunet" userId="3f320e73f71ae92b" providerId="LiveId" clId="{89347BDF-E486-4A3D-B801-82D13562AAE7}" dt="2025-06-06T18:37:20.777" v="359" actId="20577"/>
        <pc:sldMkLst>
          <pc:docMk/>
          <pc:sldMk cId="1855719372" sldId="3248"/>
        </pc:sldMkLst>
        <pc:spChg chg="mod">
          <ac:chgData name="Myriam Keita-Brunet" userId="3f320e73f71ae92b" providerId="LiveId" clId="{89347BDF-E486-4A3D-B801-82D13562AAE7}" dt="2025-06-06T18:34:08.365" v="323" actId="20577"/>
          <ac:spMkLst>
            <pc:docMk/>
            <pc:sldMk cId="1855719372" sldId="3248"/>
            <ac:spMk id="7" creationId="{BB77DD26-EDF9-0CEC-156B-469C201CED89}"/>
          </ac:spMkLst>
        </pc:spChg>
        <pc:spChg chg="del">
          <ac:chgData name="Myriam Keita-Brunet" userId="3f320e73f71ae92b" providerId="LiveId" clId="{89347BDF-E486-4A3D-B801-82D13562AAE7}" dt="2025-06-06T18:33:17.216" v="314" actId="478"/>
          <ac:spMkLst>
            <pc:docMk/>
            <pc:sldMk cId="1855719372" sldId="3248"/>
            <ac:spMk id="8" creationId="{049E5FF9-68A1-2B40-4364-88834BC75735}"/>
          </ac:spMkLst>
        </pc:spChg>
        <pc:spChg chg="add mod">
          <ac:chgData name="Myriam Keita-Brunet" userId="3f320e73f71ae92b" providerId="LiveId" clId="{89347BDF-E486-4A3D-B801-82D13562AAE7}" dt="2025-06-06T18:36:29.205" v="338" actId="1076"/>
          <ac:spMkLst>
            <pc:docMk/>
            <pc:sldMk cId="1855719372" sldId="3248"/>
            <ac:spMk id="10" creationId="{FD22C287-3D9D-4387-031C-A388A5D58E00}"/>
          </ac:spMkLst>
        </pc:spChg>
        <pc:graphicFrameChg chg="del">
          <ac:chgData name="Myriam Keita-Brunet" userId="3f320e73f71ae92b" providerId="LiveId" clId="{89347BDF-E486-4A3D-B801-82D13562AAE7}" dt="2025-06-06T18:32:06.155" v="311" actId="478"/>
          <ac:graphicFrameMkLst>
            <pc:docMk/>
            <pc:sldMk cId="1855719372" sldId="3248"/>
            <ac:graphicFrameMk id="5" creationId="{B5BEFA5D-F8F4-BD9D-0C6F-8F3A0E0DA7D2}"/>
          </ac:graphicFrameMkLst>
        </pc:graphicFrameChg>
        <pc:graphicFrameChg chg="add mod modGraphic">
          <ac:chgData name="Myriam Keita-Brunet" userId="3f320e73f71ae92b" providerId="LiveId" clId="{89347BDF-E486-4A3D-B801-82D13562AAE7}" dt="2025-06-06T18:37:20.777" v="359" actId="20577"/>
          <ac:graphicFrameMkLst>
            <pc:docMk/>
            <pc:sldMk cId="1855719372" sldId="3248"/>
            <ac:graphicFrameMk id="6" creationId="{0072E618-2CED-DD78-EC1B-0282308B3229}"/>
          </ac:graphicFrameMkLst>
        </pc:graphicFrameChg>
        <pc:picChg chg="del mod">
          <ac:chgData name="Myriam Keita-Brunet" userId="3f320e73f71ae92b" providerId="LiveId" clId="{89347BDF-E486-4A3D-B801-82D13562AAE7}" dt="2025-06-06T18:35:56.386" v="330" actId="478"/>
          <ac:picMkLst>
            <pc:docMk/>
            <pc:sldMk cId="1855719372" sldId="3248"/>
            <ac:picMk id="4" creationId="{FC533514-EA9A-3975-9D99-2EFAAC05E391}"/>
          </ac:picMkLst>
        </pc:picChg>
      </pc:sldChg>
      <pc:sldChg chg="del">
        <pc:chgData name="Myriam Keita-Brunet" userId="3f320e73f71ae92b" providerId="LiveId" clId="{89347BDF-E486-4A3D-B801-82D13562AAE7}" dt="2025-06-06T19:39:02.140" v="680" actId="47"/>
        <pc:sldMkLst>
          <pc:docMk/>
          <pc:sldMk cId="805703675" sldId="3249"/>
        </pc:sldMkLst>
      </pc:sldChg>
      <pc:sldChg chg="addSp delSp modSp mod">
        <pc:chgData name="Myriam Keita-Brunet" userId="3f320e73f71ae92b" providerId="LiveId" clId="{89347BDF-E486-4A3D-B801-82D13562AAE7}" dt="2025-06-06T21:37:14.238" v="1361" actId="21"/>
        <pc:sldMkLst>
          <pc:docMk/>
          <pc:sldMk cId="0" sldId="3253"/>
        </pc:sldMkLst>
        <pc:spChg chg="add del mod">
          <ac:chgData name="Myriam Keita-Brunet" userId="3f320e73f71ae92b" providerId="LiveId" clId="{89347BDF-E486-4A3D-B801-82D13562AAE7}" dt="2025-06-06T19:39:46.885" v="686" actId="478"/>
          <ac:spMkLst>
            <pc:docMk/>
            <pc:sldMk cId="0" sldId="3253"/>
            <ac:spMk id="3" creationId="{D0DB57A5-48AA-415E-9BB2-675C1A707B35}"/>
          </ac:spMkLst>
        </pc:spChg>
        <pc:spChg chg="add mod">
          <ac:chgData name="Myriam Keita-Brunet" userId="3f320e73f71ae92b" providerId="LiveId" clId="{89347BDF-E486-4A3D-B801-82D13562AAE7}" dt="2025-06-06T20:59:48.603" v="1186" actId="1076"/>
          <ac:spMkLst>
            <pc:docMk/>
            <pc:sldMk cId="0" sldId="3253"/>
            <ac:spMk id="5" creationId="{25E70A85-A5B2-4A33-33EB-5B28728E7448}"/>
          </ac:spMkLst>
        </pc:spChg>
        <pc:spChg chg="add del mod">
          <ac:chgData name="Myriam Keita-Brunet" userId="3f320e73f71ae92b" providerId="LiveId" clId="{89347BDF-E486-4A3D-B801-82D13562AAE7}" dt="2025-06-06T20:59:45.580" v="1185" actId="478"/>
          <ac:spMkLst>
            <pc:docMk/>
            <pc:sldMk cId="0" sldId="3253"/>
            <ac:spMk id="9" creationId="{B8FAA914-4066-D4AC-12E4-1400C4BA88D3}"/>
          </ac:spMkLst>
        </pc:spChg>
        <pc:spChg chg="add">
          <ac:chgData name="Myriam Keita-Brunet" userId="3f320e73f71ae92b" providerId="LiveId" clId="{89347BDF-E486-4A3D-B801-82D13562AAE7}" dt="2025-06-06T20:46:04.568" v="1114" actId="22"/>
          <ac:spMkLst>
            <pc:docMk/>
            <pc:sldMk cId="0" sldId="3253"/>
            <ac:spMk id="15" creationId="{5583020D-0FE3-D069-6881-7C209EABC978}"/>
          </ac:spMkLst>
        </pc:spChg>
        <pc:spChg chg="del">
          <ac:chgData name="Myriam Keita-Brunet" userId="3f320e73f71ae92b" providerId="LiveId" clId="{89347BDF-E486-4A3D-B801-82D13562AAE7}" dt="2025-06-06T19:39:43.904" v="685" actId="478"/>
          <ac:spMkLst>
            <pc:docMk/>
            <pc:sldMk cId="0" sldId="3253"/>
            <ac:spMk id="233" creationId="{00000000-0000-0000-0000-000000000000}"/>
          </ac:spMkLst>
        </pc:spChg>
        <pc:spChg chg="del">
          <ac:chgData name="Myriam Keita-Brunet" userId="3f320e73f71ae92b" providerId="LiveId" clId="{89347BDF-E486-4A3D-B801-82D13562AAE7}" dt="2025-06-06T20:10:31.123" v="969" actId="478"/>
          <ac:spMkLst>
            <pc:docMk/>
            <pc:sldMk cId="0" sldId="3253"/>
            <ac:spMk id="235" creationId="{00000000-0000-0000-0000-000000000000}"/>
          </ac:spMkLst>
        </pc:spChg>
        <pc:spChg chg="del">
          <ac:chgData name="Myriam Keita-Brunet" userId="3f320e73f71ae92b" providerId="LiveId" clId="{89347BDF-E486-4A3D-B801-82D13562AAE7}" dt="2025-06-06T20:10:34.414" v="970" actId="478"/>
          <ac:spMkLst>
            <pc:docMk/>
            <pc:sldMk cId="0" sldId="3253"/>
            <ac:spMk id="237" creationId="{00000000-0000-0000-0000-000000000000}"/>
          </ac:spMkLst>
        </pc:spChg>
        <pc:spChg chg="del">
          <ac:chgData name="Myriam Keita-Brunet" userId="3f320e73f71ae92b" providerId="LiveId" clId="{89347BDF-E486-4A3D-B801-82D13562AAE7}" dt="2025-06-06T20:10:37.453" v="971" actId="478"/>
          <ac:spMkLst>
            <pc:docMk/>
            <pc:sldMk cId="0" sldId="3253"/>
            <ac:spMk id="239" creationId="{00000000-0000-0000-0000-000000000000}"/>
          </ac:spMkLst>
        </pc:spChg>
        <pc:spChg chg="del">
          <ac:chgData name="Myriam Keita-Brunet" userId="3f320e73f71ae92b" providerId="LiveId" clId="{89347BDF-E486-4A3D-B801-82D13562AAE7}" dt="2025-06-06T20:10:31.123" v="969" actId="478"/>
          <ac:spMkLst>
            <pc:docMk/>
            <pc:sldMk cId="0" sldId="3253"/>
            <ac:spMk id="241" creationId="{00000000-0000-0000-0000-000000000000}"/>
          </ac:spMkLst>
        </pc:spChg>
        <pc:spChg chg="del">
          <ac:chgData name="Myriam Keita-Brunet" userId="3f320e73f71ae92b" providerId="LiveId" clId="{89347BDF-E486-4A3D-B801-82D13562AAE7}" dt="2025-06-06T20:10:31.123" v="969" actId="478"/>
          <ac:spMkLst>
            <pc:docMk/>
            <pc:sldMk cId="0" sldId="3253"/>
            <ac:spMk id="245" creationId="{00000000-0000-0000-0000-000000000000}"/>
          </ac:spMkLst>
        </pc:spChg>
        <pc:picChg chg="add del mod">
          <ac:chgData name="Myriam Keita-Brunet" userId="3f320e73f71ae92b" providerId="LiveId" clId="{89347BDF-E486-4A3D-B801-82D13562AAE7}" dt="2025-06-06T20:29:58.193" v="1084" actId="478"/>
          <ac:picMkLst>
            <pc:docMk/>
            <pc:sldMk cId="0" sldId="3253"/>
            <ac:picMk id="7" creationId="{26218383-6A6D-9CB0-040A-2BAD6A1BE96D}"/>
          </ac:picMkLst>
        </pc:picChg>
        <pc:picChg chg="add mod modCrop">
          <ac:chgData name="Myriam Keita-Brunet" userId="3f320e73f71ae92b" providerId="LiveId" clId="{89347BDF-E486-4A3D-B801-82D13562AAE7}" dt="2025-06-06T20:59:18.953" v="1177" actId="1076"/>
          <ac:picMkLst>
            <pc:docMk/>
            <pc:sldMk cId="0" sldId="3253"/>
            <ac:picMk id="11" creationId="{033C15A3-D1B7-2D7C-2EDE-4C23CBB831D8}"/>
          </ac:picMkLst>
        </pc:picChg>
        <pc:picChg chg="add mod ord modCrop">
          <ac:chgData name="Myriam Keita-Brunet" userId="3f320e73f71ae92b" providerId="LiveId" clId="{89347BDF-E486-4A3D-B801-82D13562AAE7}" dt="2025-06-06T21:37:09.314" v="1360" actId="14100"/>
          <ac:picMkLst>
            <pc:docMk/>
            <pc:sldMk cId="0" sldId="3253"/>
            <ac:picMk id="13" creationId="{F6BB31CB-9712-43A9-6EB2-9351B21E59C1}"/>
          </ac:picMkLst>
        </pc:picChg>
        <pc:picChg chg="add del mod modCrop">
          <ac:chgData name="Myriam Keita-Brunet" userId="3f320e73f71ae92b" providerId="LiveId" clId="{89347BDF-E486-4A3D-B801-82D13562AAE7}" dt="2025-06-06T20:47:02.768" v="1121" actId="21"/>
          <ac:picMkLst>
            <pc:docMk/>
            <pc:sldMk cId="0" sldId="3253"/>
            <ac:picMk id="17" creationId="{0719F950-5013-70B2-9440-AF468849CAE6}"/>
          </ac:picMkLst>
        </pc:picChg>
        <pc:picChg chg="add del mod modCrop">
          <ac:chgData name="Myriam Keita-Brunet" userId="3f320e73f71ae92b" providerId="LiveId" clId="{89347BDF-E486-4A3D-B801-82D13562AAE7}" dt="2025-06-06T21:15:46.839" v="1241" actId="478"/>
          <ac:picMkLst>
            <pc:docMk/>
            <pc:sldMk cId="0" sldId="3253"/>
            <ac:picMk id="19" creationId="{8513EDD4-4526-46A2-227A-75DA4C9E5949}"/>
          </ac:picMkLst>
        </pc:picChg>
        <pc:picChg chg="add mod modCrop">
          <ac:chgData name="Myriam Keita-Brunet" userId="3f320e73f71ae92b" providerId="LiveId" clId="{89347BDF-E486-4A3D-B801-82D13562AAE7}" dt="2025-06-06T21:08:56.396" v="1208" actId="1076"/>
          <ac:picMkLst>
            <pc:docMk/>
            <pc:sldMk cId="0" sldId="3253"/>
            <ac:picMk id="21" creationId="{42AF4CCC-8D31-1C7A-A537-99CAB5D9B56D}"/>
          </ac:picMkLst>
        </pc:picChg>
        <pc:picChg chg="add mod modCrop">
          <ac:chgData name="Myriam Keita-Brunet" userId="3f320e73f71ae92b" providerId="LiveId" clId="{89347BDF-E486-4A3D-B801-82D13562AAE7}" dt="2025-06-06T21:08:20.768" v="1203" actId="1076"/>
          <ac:picMkLst>
            <pc:docMk/>
            <pc:sldMk cId="0" sldId="3253"/>
            <ac:picMk id="23" creationId="{3BEF81C2-728C-4A4B-3BDF-92E843232FCC}"/>
          </ac:picMkLst>
        </pc:picChg>
        <pc:picChg chg="add mod modCrop">
          <ac:chgData name="Myriam Keita-Brunet" userId="3f320e73f71ae92b" providerId="LiveId" clId="{89347BDF-E486-4A3D-B801-82D13562AAE7}" dt="2025-06-06T21:16:08.048" v="1242" actId="1076"/>
          <ac:picMkLst>
            <pc:docMk/>
            <pc:sldMk cId="0" sldId="3253"/>
            <ac:picMk id="25" creationId="{55B3F467-089B-3D0A-0D87-C73F1BDF58EE}"/>
          </ac:picMkLst>
        </pc:picChg>
        <pc:picChg chg="add del mod modCrop">
          <ac:chgData name="Myriam Keita-Brunet" userId="3f320e73f71ae92b" providerId="LiveId" clId="{89347BDF-E486-4A3D-B801-82D13562AAE7}" dt="2025-06-06T21:09:45.385" v="1210" actId="21"/>
          <ac:picMkLst>
            <pc:docMk/>
            <pc:sldMk cId="0" sldId="3253"/>
            <ac:picMk id="27" creationId="{8B000A2B-6392-CC29-FE03-E33802F41FFC}"/>
          </ac:picMkLst>
        </pc:picChg>
        <pc:picChg chg="add mod modCrop">
          <ac:chgData name="Myriam Keita-Brunet" userId="3f320e73f71ae92b" providerId="LiveId" clId="{89347BDF-E486-4A3D-B801-82D13562AAE7}" dt="2025-06-06T21:08:54.767" v="1207" actId="1076"/>
          <ac:picMkLst>
            <pc:docMk/>
            <pc:sldMk cId="0" sldId="3253"/>
            <ac:picMk id="29" creationId="{9E21166F-E486-2F5D-982F-F38B0A9BEA92}"/>
          </ac:picMkLst>
        </pc:picChg>
        <pc:picChg chg="add del mod">
          <ac:chgData name="Myriam Keita-Brunet" userId="3f320e73f71ae92b" providerId="LiveId" clId="{89347BDF-E486-4A3D-B801-82D13562AAE7}" dt="2025-06-06T21:37:14.238" v="1361" actId="21"/>
          <ac:picMkLst>
            <pc:docMk/>
            <pc:sldMk cId="0" sldId="3253"/>
            <ac:picMk id="30" creationId="{97C5D446-E2FF-0024-BDF9-2F33A31BC3F5}"/>
          </ac:picMkLst>
        </pc:picChg>
        <pc:picChg chg="mod">
          <ac:chgData name="Myriam Keita-Brunet" userId="3f320e73f71ae92b" providerId="LiveId" clId="{89347BDF-E486-4A3D-B801-82D13562AAE7}" dt="2025-06-06T20:34:20.724" v="1093" actId="1076"/>
          <ac:picMkLst>
            <pc:docMk/>
            <pc:sldMk cId="0" sldId="3253"/>
            <ac:picMk id="232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19:39:40.543" v="684" actId="478"/>
          <ac:picMkLst>
            <pc:docMk/>
            <pc:sldMk cId="0" sldId="3253"/>
            <ac:picMk id="234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36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38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40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42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44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46" creationId="{00000000-0000-0000-0000-000000000000}"/>
          </ac:picMkLst>
        </pc:picChg>
        <pc:picChg chg="del">
          <ac:chgData name="Myriam Keita-Brunet" userId="3f320e73f71ae92b" providerId="LiveId" clId="{89347BDF-E486-4A3D-B801-82D13562AAE7}" dt="2025-06-06T20:10:31.123" v="969" actId="478"/>
          <ac:picMkLst>
            <pc:docMk/>
            <pc:sldMk cId="0" sldId="3253"/>
            <ac:picMk id="247" creationId="{00000000-0000-0000-0000-000000000000}"/>
          </ac:picMkLst>
        </pc:picChg>
      </pc:sldChg>
      <pc:sldChg chg="del">
        <pc:chgData name="Myriam Keita-Brunet" userId="3f320e73f71ae92b" providerId="LiveId" clId="{89347BDF-E486-4A3D-B801-82D13562AAE7}" dt="2025-06-06T19:38:57.313" v="679" actId="47"/>
        <pc:sldMkLst>
          <pc:docMk/>
          <pc:sldMk cId="2282976548" sldId="3296"/>
        </pc:sldMkLst>
      </pc:sldChg>
      <pc:sldChg chg="addSp delSp modSp add mod">
        <pc:chgData name="Myriam Keita-Brunet" userId="3f320e73f71ae92b" providerId="LiveId" clId="{89347BDF-E486-4A3D-B801-82D13562AAE7}" dt="2025-06-06T21:54:29.889" v="1397" actId="1076"/>
        <pc:sldMkLst>
          <pc:docMk/>
          <pc:sldMk cId="3873287252" sldId="3297"/>
        </pc:sldMkLst>
        <pc:spChg chg="mod">
          <ac:chgData name="Myriam Keita-Brunet" userId="3f320e73f71ae92b" providerId="LiveId" clId="{89347BDF-E486-4A3D-B801-82D13562AAE7}" dt="2025-06-06T18:43:31.494" v="380" actId="255"/>
          <ac:spMkLst>
            <pc:docMk/>
            <pc:sldMk cId="3873287252" sldId="3297"/>
            <ac:spMk id="6" creationId="{B48A8E2E-11FC-17B5-7E1E-7686A8582C98}"/>
          </ac:spMkLst>
        </pc:spChg>
        <pc:spChg chg="add mod">
          <ac:chgData name="Myriam Keita-Brunet" userId="3f320e73f71ae92b" providerId="LiveId" clId="{89347BDF-E486-4A3D-B801-82D13562AAE7}" dt="2025-06-06T18:46:26.553" v="434" actId="1076"/>
          <ac:spMkLst>
            <pc:docMk/>
            <pc:sldMk cId="3873287252" sldId="3297"/>
            <ac:spMk id="9" creationId="{EA0A235E-42D8-FC10-FAA5-03F9DF22C2E8}"/>
          </ac:spMkLst>
        </pc:spChg>
        <pc:graphicFrameChg chg="add mod modGraphic">
          <ac:chgData name="Myriam Keita-Brunet" userId="3f320e73f71ae92b" providerId="LiveId" clId="{89347BDF-E486-4A3D-B801-82D13562AAE7}" dt="2025-06-06T18:46:23.504" v="433" actId="1076"/>
          <ac:graphicFrameMkLst>
            <pc:docMk/>
            <pc:sldMk cId="3873287252" sldId="3297"/>
            <ac:graphicFrameMk id="5" creationId="{960930A5-C416-68A5-A02D-0312CAE92E59}"/>
          </ac:graphicFrameMkLst>
        </pc:graphicFrameChg>
        <pc:picChg chg="mod">
          <ac:chgData name="Myriam Keita-Brunet" userId="3f320e73f71ae92b" providerId="LiveId" clId="{89347BDF-E486-4A3D-B801-82D13562AAE7}" dt="2025-06-06T21:54:29.889" v="1397" actId="1076"/>
          <ac:picMkLst>
            <pc:docMk/>
            <pc:sldMk cId="3873287252" sldId="3297"/>
            <ac:picMk id="4" creationId="{E144E489-325F-6861-AB42-5221E079AF36}"/>
          </ac:picMkLst>
        </pc:picChg>
        <pc:picChg chg="del">
          <ac:chgData name="Myriam Keita-Brunet" userId="3f320e73f71ae92b" providerId="LiveId" clId="{89347BDF-E486-4A3D-B801-82D13562AAE7}" dt="2025-06-06T18:43:36.593" v="381" actId="478"/>
          <ac:picMkLst>
            <pc:docMk/>
            <pc:sldMk cId="3873287252" sldId="3297"/>
            <ac:picMk id="8" creationId="{B803F10E-C148-2F30-E14C-75518B6A95B6}"/>
          </ac:picMkLst>
        </pc:picChg>
      </pc:sldChg>
      <pc:sldChg chg="modSp add del mod">
        <pc:chgData name="Myriam Keita-Brunet" userId="3f320e73f71ae92b" providerId="LiveId" clId="{89347BDF-E486-4A3D-B801-82D13562AAE7}" dt="2025-06-06T19:21:06.901" v="624" actId="47"/>
        <pc:sldMkLst>
          <pc:docMk/>
          <pc:sldMk cId="834993313" sldId="3298"/>
        </pc:sldMkLst>
        <pc:spChg chg="mod">
          <ac:chgData name="Myriam Keita-Brunet" userId="3f320e73f71ae92b" providerId="LiveId" clId="{89347BDF-E486-4A3D-B801-82D13562AAE7}" dt="2025-06-06T19:11:15.426" v="481" actId="20577"/>
          <ac:spMkLst>
            <pc:docMk/>
            <pc:sldMk cId="834993313" sldId="3298"/>
            <ac:spMk id="6" creationId="{A9C4738C-FCB1-9E91-5B31-F45F636CC35E}"/>
          </ac:spMkLst>
        </pc:spChg>
        <pc:spChg chg="mod">
          <ac:chgData name="Myriam Keita-Brunet" userId="3f320e73f71ae92b" providerId="LiveId" clId="{89347BDF-E486-4A3D-B801-82D13562AAE7}" dt="2025-06-06T19:13:51.584" v="486" actId="21"/>
          <ac:spMkLst>
            <pc:docMk/>
            <pc:sldMk cId="834993313" sldId="3298"/>
            <ac:spMk id="7" creationId="{4F56626C-9456-DFEA-AB3B-0B9DA1593180}"/>
          </ac:spMkLst>
        </pc:spChg>
      </pc:sldChg>
      <pc:sldChg chg="add">
        <pc:chgData name="Myriam Keita-Brunet" userId="3f320e73f71ae92b" providerId="LiveId" clId="{89347BDF-E486-4A3D-B801-82D13562AAE7}" dt="2025-06-06T22:14:48.549" v="1398"/>
        <pc:sldMkLst>
          <pc:docMk/>
          <pc:sldMk cId="1907056093" sldId="3298"/>
        </pc:sldMkLst>
      </pc:sldChg>
      <pc:sldMasterChg chg="delSldLayout modSldLayout">
        <pc:chgData name="Myriam Keita-Brunet" userId="3f320e73f71ae92b" providerId="LiveId" clId="{89347BDF-E486-4A3D-B801-82D13562AAE7}" dt="2025-06-06T20:29:06.770" v="1075"/>
        <pc:sldMasterMkLst>
          <pc:docMk/>
          <pc:sldMasterMk cId="1588771589" sldId="2147483648"/>
        </pc:sldMasterMkLst>
        <pc:sldLayoutChg chg="addSp modSp">
          <pc:chgData name="Myriam Keita-Brunet" userId="3f320e73f71ae92b" providerId="LiveId" clId="{89347BDF-E486-4A3D-B801-82D13562AAE7}" dt="2025-06-06T20:28:54.463" v="1074"/>
          <pc:sldLayoutMkLst>
            <pc:docMk/>
            <pc:sldMasterMk cId="1588771589" sldId="2147483648"/>
            <pc:sldLayoutMk cId="265415979" sldId="2147483655"/>
          </pc:sldLayoutMkLst>
          <pc:picChg chg="add mod">
            <ac:chgData name="Myriam Keita-Brunet" userId="3f320e73f71ae92b" providerId="LiveId" clId="{89347BDF-E486-4A3D-B801-82D13562AAE7}" dt="2025-06-06T20:28:54.463" v="1074"/>
            <ac:picMkLst>
              <pc:docMk/>
              <pc:sldMasterMk cId="1588771589" sldId="2147483648"/>
              <pc:sldLayoutMk cId="265415979" sldId="2147483655"/>
              <ac:picMk id="5" creationId="{05733594-E7D2-2620-E638-55FCC407ADB6}"/>
            </ac:picMkLst>
          </pc:picChg>
        </pc:sldLayoutChg>
        <pc:sldLayoutChg chg="del">
          <pc:chgData name="Myriam Keita-Brunet" userId="3f320e73f71ae92b" providerId="LiveId" clId="{89347BDF-E486-4A3D-B801-82D13562AAE7}" dt="2025-06-06T19:39:25.669" v="682" actId="47"/>
          <pc:sldLayoutMkLst>
            <pc:docMk/>
            <pc:sldMasterMk cId="1588771589" sldId="2147483648"/>
            <pc:sldLayoutMk cId="2625686605" sldId="2147483661"/>
          </pc:sldLayoutMkLst>
        </pc:sldLayoutChg>
        <pc:sldLayoutChg chg="addSp delSp modSp mod">
          <pc:chgData name="Myriam Keita-Brunet" userId="3f320e73f71ae92b" providerId="LiveId" clId="{89347BDF-E486-4A3D-B801-82D13562AAE7}" dt="2025-06-06T18:08:19.125" v="290" actId="478"/>
          <pc:sldLayoutMkLst>
            <pc:docMk/>
            <pc:sldMasterMk cId="1588771589" sldId="2147483648"/>
            <pc:sldLayoutMk cId="1614317087" sldId="2147483662"/>
          </pc:sldLayoutMkLst>
          <pc:spChg chg="add del">
            <ac:chgData name="Myriam Keita-Brunet" userId="3f320e73f71ae92b" providerId="LiveId" clId="{89347BDF-E486-4A3D-B801-82D13562AAE7}" dt="2025-06-06T14:39:29.266" v="51" actId="478"/>
            <ac:spMkLst>
              <pc:docMk/>
              <pc:sldMasterMk cId="1588771589" sldId="2147483648"/>
              <pc:sldLayoutMk cId="1614317087" sldId="2147483662"/>
              <ac:spMk id="5" creationId="{2A63F310-70C9-1831-4C33-DF0194CE29CE}"/>
            </ac:spMkLst>
          </pc:spChg>
          <pc:picChg chg="del">
            <ac:chgData name="Myriam Keita-Brunet" userId="3f320e73f71ae92b" providerId="LiveId" clId="{89347BDF-E486-4A3D-B801-82D13562AAE7}" dt="2025-06-06T14:39:23.418" v="49" actId="478"/>
            <ac:picMkLst>
              <pc:docMk/>
              <pc:sldMasterMk cId="1588771589" sldId="2147483648"/>
              <pc:sldLayoutMk cId="1614317087" sldId="2147483662"/>
              <ac:picMk id="2" creationId="{511D6271-997B-7022-79D9-915FBDDAFB37}"/>
            </ac:picMkLst>
          </pc:picChg>
          <pc:picChg chg="del">
            <ac:chgData name="Myriam Keita-Brunet" userId="3f320e73f71ae92b" providerId="LiveId" clId="{89347BDF-E486-4A3D-B801-82D13562AAE7}" dt="2025-06-06T18:08:19.125" v="290" actId="478"/>
            <ac:picMkLst>
              <pc:docMk/>
              <pc:sldMasterMk cId="1588771589" sldId="2147483648"/>
              <pc:sldLayoutMk cId="1614317087" sldId="2147483662"/>
              <ac:picMk id="3" creationId="{DA8DDD8D-5D11-1DD3-E068-C43B61672857}"/>
            </ac:picMkLst>
          </pc:picChg>
          <pc:picChg chg="add mod">
            <ac:chgData name="Myriam Keita-Brunet" userId="3f320e73f71ae92b" providerId="LiveId" clId="{89347BDF-E486-4A3D-B801-82D13562AAE7}" dt="2025-06-06T14:39:45.656" v="56" actId="1076"/>
            <ac:picMkLst>
              <pc:docMk/>
              <pc:sldMasterMk cId="1588771589" sldId="2147483648"/>
              <pc:sldLayoutMk cId="1614317087" sldId="2147483662"/>
              <ac:picMk id="15" creationId="{09BE2276-14D2-CB82-0601-44DCC50FBC58}"/>
            </ac:picMkLst>
          </pc:picChg>
        </pc:sldLayoutChg>
        <pc:sldLayoutChg chg="addSp modSp">
          <pc:chgData name="Myriam Keita-Brunet" userId="3f320e73f71ae92b" providerId="LiveId" clId="{89347BDF-E486-4A3D-B801-82D13562AAE7}" dt="2025-06-06T20:29:06.770" v="1075"/>
          <pc:sldLayoutMkLst>
            <pc:docMk/>
            <pc:sldMasterMk cId="1588771589" sldId="2147483648"/>
            <pc:sldLayoutMk cId="1225597825" sldId="2147483664"/>
          </pc:sldLayoutMkLst>
          <pc:picChg chg="add mod">
            <ac:chgData name="Myriam Keita-Brunet" userId="3f320e73f71ae92b" providerId="LiveId" clId="{89347BDF-E486-4A3D-B801-82D13562AAE7}" dt="2025-06-06T20:29:06.770" v="1075"/>
            <ac:picMkLst>
              <pc:docMk/>
              <pc:sldMasterMk cId="1588771589" sldId="2147483648"/>
              <pc:sldLayoutMk cId="1225597825" sldId="2147483664"/>
              <ac:picMk id="2" creationId="{7ACE9AE7-20D3-2CDB-B38B-163B75F97154}"/>
            </ac:picMkLst>
          </pc:picChg>
        </pc:sldLayoutChg>
        <pc:sldLayoutChg chg="del">
          <pc:chgData name="Myriam Keita-Brunet" userId="3f320e73f71ae92b" providerId="LiveId" clId="{89347BDF-E486-4A3D-B801-82D13562AAE7}" dt="2025-06-06T18:43:44.995" v="384" actId="47"/>
          <pc:sldLayoutMkLst>
            <pc:docMk/>
            <pc:sldMasterMk cId="1588771589" sldId="2147483648"/>
            <pc:sldLayoutMk cId="3968361620" sldId="214748366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26A6B8-0242-4441-85D2-5BBD327989F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401CE48-6743-4A65-9F25-C4859D2F5ED4}">
      <dgm:prSet phldrT="[Texte]"/>
      <dgm:spPr/>
      <dgm:t>
        <a:bodyPr/>
        <a:lstStyle/>
        <a:p>
          <a:r>
            <a:rPr lang="fr-FR" dirty="0" smtClean="0"/>
            <a:t>Juin-septembre 2025</a:t>
          </a:r>
          <a:endParaRPr lang="fr-FR" dirty="0"/>
        </a:p>
      </dgm:t>
    </dgm:pt>
    <dgm:pt modelId="{5280DB40-82FA-4900-9FC4-C1B627955E58}" type="parTrans" cxnId="{7F76E41B-CE6F-4809-B259-DA58393354DC}">
      <dgm:prSet/>
      <dgm:spPr/>
      <dgm:t>
        <a:bodyPr/>
        <a:lstStyle/>
        <a:p>
          <a:endParaRPr lang="fr-FR"/>
        </a:p>
      </dgm:t>
    </dgm:pt>
    <dgm:pt modelId="{38629830-06C9-4778-ABE2-060CC771A5BD}" type="sibTrans" cxnId="{7F76E41B-CE6F-4809-B259-DA58393354DC}">
      <dgm:prSet/>
      <dgm:spPr/>
      <dgm:t>
        <a:bodyPr/>
        <a:lstStyle/>
        <a:p>
          <a:endParaRPr lang="fr-FR"/>
        </a:p>
      </dgm:t>
    </dgm:pt>
    <dgm:pt modelId="{E3F54650-32E4-4861-B102-817A731E626E}">
      <dgm:prSet phldrT="[Texte]"/>
      <dgm:spPr/>
      <dgm:t>
        <a:bodyPr/>
        <a:lstStyle/>
        <a:p>
          <a:r>
            <a:rPr lang="fr-FR" dirty="0" smtClean="0"/>
            <a:t>Conception du projet : pour qui ? Quelle fréquence ? Quelle ampleur ?</a:t>
          </a:r>
          <a:endParaRPr lang="fr-FR" dirty="0"/>
        </a:p>
      </dgm:t>
    </dgm:pt>
    <dgm:pt modelId="{FAE5705F-3722-49FB-B5C8-83BEB926234A}" type="parTrans" cxnId="{D1BE03F8-F2B6-4CDA-8448-8E2473B9D090}">
      <dgm:prSet/>
      <dgm:spPr/>
      <dgm:t>
        <a:bodyPr/>
        <a:lstStyle/>
        <a:p>
          <a:endParaRPr lang="fr-FR"/>
        </a:p>
      </dgm:t>
    </dgm:pt>
    <dgm:pt modelId="{70B4F585-A5B7-480A-B059-00691B4D4528}" type="sibTrans" cxnId="{D1BE03F8-F2B6-4CDA-8448-8E2473B9D090}">
      <dgm:prSet/>
      <dgm:spPr/>
      <dgm:t>
        <a:bodyPr/>
        <a:lstStyle/>
        <a:p>
          <a:endParaRPr lang="fr-FR"/>
        </a:p>
      </dgm:t>
    </dgm:pt>
    <dgm:pt modelId="{84584171-BC44-4155-AE3E-62F71D0ACB9E}">
      <dgm:prSet phldrT="[Texte]"/>
      <dgm:spPr/>
      <dgm:t>
        <a:bodyPr/>
        <a:lstStyle/>
        <a:p>
          <a:r>
            <a:rPr lang="fr-FR" dirty="0" smtClean="0"/>
            <a:t>Octobre-novembre 2025</a:t>
          </a:r>
          <a:endParaRPr lang="fr-FR" dirty="0"/>
        </a:p>
      </dgm:t>
    </dgm:pt>
    <dgm:pt modelId="{386BD583-2795-4F64-A5A4-5AB5DE61A687}" type="parTrans" cxnId="{8C411DDD-6770-408E-8EDE-D9C4422A7FCA}">
      <dgm:prSet/>
      <dgm:spPr/>
      <dgm:t>
        <a:bodyPr/>
        <a:lstStyle/>
        <a:p>
          <a:endParaRPr lang="fr-FR"/>
        </a:p>
      </dgm:t>
    </dgm:pt>
    <dgm:pt modelId="{731D2715-3616-4C99-AA87-B0393A0CB899}" type="sibTrans" cxnId="{8C411DDD-6770-408E-8EDE-D9C4422A7FCA}">
      <dgm:prSet/>
      <dgm:spPr/>
      <dgm:t>
        <a:bodyPr/>
        <a:lstStyle/>
        <a:p>
          <a:endParaRPr lang="fr-FR"/>
        </a:p>
      </dgm:t>
    </dgm:pt>
    <dgm:pt modelId="{E107836C-8785-46E5-A2A2-9A5B5A7BE180}">
      <dgm:prSet phldrT="[Texte]"/>
      <dgm:spPr/>
      <dgm:t>
        <a:bodyPr/>
        <a:lstStyle/>
        <a:p>
          <a:r>
            <a:rPr lang="fr-FR" dirty="0" smtClean="0"/>
            <a:t>Conception des ateliers : fréquence des interventions des professionnels</a:t>
          </a:r>
          <a:endParaRPr lang="fr-FR" dirty="0"/>
        </a:p>
      </dgm:t>
    </dgm:pt>
    <dgm:pt modelId="{8506E9D5-6FDB-4864-B86A-6B8A9127F370}" type="parTrans" cxnId="{12D7A2A7-20DE-46AF-8B5F-9E80BFA2CAFB}">
      <dgm:prSet/>
      <dgm:spPr/>
      <dgm:t>
        <a:bodyPr/>
        <a:lstStyle/>
        <a:p>
          <a:endParaRPr lang="fr-FR"/>
        </a:p>
      </dgm:t>
    </dgm:pt>
    <dgm:pt modelId="{260F60E1-0C86-4381-A4C2-B5D913A85E75}" type="sibTrans" cxnId="{12D7A2A7-20DE-46AF-8B5F-9E80BFA2CAFB}">
      <dgm:prSet/>
      <dgm:spPr/>
      <dgm:t>
        <a:bodyPr/>
        <a:lstStyle/>
        <a:p>
          <a:endParaRPr lang="fr-FR"/>
        </a:p>
      </dgm:t>
    </dgm:pt>
    <dgm:pt modelId="{5EE0813D-7C8F-4DCB-AF87-6484CF1591DA}">
      <dgm:prSet phldrT="[Texte]"/>
      <dgm:spPr/>
      <dgm:t>
        <a:bodyPr/>
        <a:lstStyle/>
        <a:p>
          <a:r>
            <a:rPr lang="fr-FR" dirty="0" smtClean="0"/>
            <a:t>Décembre2025-mars 2026</a:t>
          </a:r>
          <a:endParaRPr lang="fr-FR" dirty="0"/>
        </a:p>
      </dgm:t>
    </dgm:pt>
    <dgm:pt modelId="{98F76BDF-90F7-4E1D-AF0D-419A3AE2644E}" type="parTrans" cxnId="{6C50B2FD-E48E-4FC9-BF19-D9F1BC9C087E}">
      <dgm:prSet/>
      <dgm:spPr/>
      <dgm:t>
        <a:bodyPr/>
        <a:lstStyle/>
        <a:p>
          <a:endParaRPr lang="fr-FR"/>
        </a:p>
      </dgm:t>
    </dgm:pt>
    <dgm:pt modelId="{4A06D955-0423-4C90-B7EF-7AEEE0C2EB29}" type="sibTrans" cxnId="{6C50B2FD-E48E-4FC9-BF19-D9F1BC9C087E}">
      <dgm:prSet/>
      <dgm:spPr/>
      <dgm:t>
        <a:bodyPr/>
        <a:lstStyle/>
        <a:p>
          <a:endParaRPr lang="fr-FR"/>
        </a:p>
      </dgm:t>
    </dgm:pt>
    <dgm:pt modelId="{443C7AE5-88E3-459B-A76F-058A97B791AE}">
      <dgm:prSet phldrT="[Texte]"/>
      <dgm:spPr/>
      <dgm:t>
        <a:bodyPr/>
        <a:lstStyle/>
        <a:p>
          <a:r>
            <a:rPr lang="fr-FR" dirty="0" smtClean="0"/>
            <a:t>Choix final des sujets par els élèves</a:t>
          </a:r>
          <a:endParaRPr lang="fr-FR" dirty="0"/>
        </a:p>
      </dgm:t>
    </dgm:pt>
    <dgm:pt modelId="{8720E14D-04CC-42EB-8138-0E8BE02BADF0}" type="parTrans" cxnId="{725EFED5-C23C-46D9-8E97-378C5D1E754D}">
      <dgm:prSet/>
      <dgm:spPr/>
      <dgm:t>
        <a:bodyPr/>
        <a:lstStyle/>
        <a:p>
          <a:endParaRPr lang="fr-FR"/>
        </a:p>
      </dgm:t>
    </dgm:pt>
    <dgm:pt modelId="{B4A6288E-C210-4D6C-8844-F173F08A84E0}" type="sibTrans" cxnId="{725EFED5-C23C-46D9-8E97-378C5D1E754D}">
      <dgm:prSet/>
      <dgm:spPr/>
      <dgm:t>
        <a:bodyPr/>
        <a:lstStyle/>
        <a:p>
          <a:endParaRPr lang="fr-FR"/>
        </a:p>
      </dgm:t>
    </dgm:pt>
    <dgm:pt modelId="{0DC79317-7ECE-42F3-AFC5-1A398FE21E64}">
      <dgm:prSet phldrT="[Texte]"/>
      <dgm:spPr/>
      <dgm:t>
        <a:bodyPr/>
        <a:lstStyle/>
        <a:p>
          <a:r>
            <a:rPr lang="fr-FR" dirty="0" smtClean="0"/>
            <a:t>Contact avec l’association La Tribu du verbe</a:t>
          </a:r>
          <a:endParaRPr lang="fr-FR" dirty="0"/>
        </a:p>
      </dgm:t>
    </dgm:pt>
    <dgm:pt modelId="{2011195E-3A93-44A2-A8C3-067D3753B34C}" type="parTrans" cxnId="{83690493-83F6-4959-9042-744E9FDDFAAF}">
      <dgm:prSet/>
      <dgm:spPr/>
      <dgm:t>
        <a:bodyPr/>
        <a:lstStyle/>
        <a:p>
          <a:endParaRPr lang="fr-FR"/>
        </a:p>
      </dgm:t>
    </dgm:pt>
    <dgm:pt modelId="{8CB1EF54-3FC7-424D-BC4A-95717D979AB9}" type="sibTrans" cxnId="{83690493-83F6-4959-9042-744E9FDDFAAF}">
      <dgm:prSet/>
      <dgm:spPr/>
      <dgm:t>
        <a:bodyPr/>
        <a:lstStyle/>
        <a:p>
          <a:endParaRPr lang="fr-FR"/>
        </a:p>
      </dgm:t>
    </dgm:pt>
    <dgm:pt modelId="{BEFCB678-0B7E-4300-AAF4-0E73E2BE2B0D}">
      <dgm:prSet phldrT="[Texte]"/>
      <dgm:spPr/>
      <dgm:t>
        <a:bodyPr/>
        <a:lstStyle/>
        <a:p>
          <a:r>
            <a:rPr lang="fr-FR" dirty="0" smtClean="0"/>
            <a:t>Info aux élèves et inscriptions </a:t>
          </a:r>
          <a:endParaRPr lang="fr-FR" dirty="0"/>
        </a:p>
      </dgm:t>
    </dgm:pt>
    <dgm:pt modelId="{3151F14D-3F62-4421-B224-C06F2E02FC20}" type="parTrans" cxnId="{52D5C2E8-188E-44FA-B28A-5D2CEA682EAD}">
      <dgm:prSet/>
      <dgm:spPr/>
      <dgm:t>
        <a:bodyPr/>
        <a:lstStyle/>
        <a:p>
          <a:endParaRPr lang="fr-FR"/>
        </a:p>
      </dgm:t>
    </dgm:pt>
    <dgm:pt modelId="{5D10C1D5-FCA6-4340-9D7D-8231410642C3}" type="sibTrans" cxnId="{52D5C2E8-188E-44FA-B28A-5D2CEA682EAD}">
      <dgm:prSet/>
      <dgm:spPr/>
      <dgm:t>
        <a:bodyPr/>
        <a:lstStyle/>
        <a:p>
          <a:endParaRPr lang="fr-FR"/>
        </a:p>
      </dgm:t>
    </dgm:pt>
    <dgm:pt modelId="{8970A989-479D-49D0-AA92-B900ACA92DC8}">
      <dgm:prSet phldrT="[Texte]"/>
      <dgm:spPr/>
      <dgm:t>
        <a:bodyPr/>
        <a:lstStyle/>
        <a:p>
          <a:r>
            <a:rPr lang="fr-FR" dirty="0" smtClean="0"/>
            <a:t>Choix des sujets</a:t>
          </a:r>
          <a:endParaRPr lang="fr-FR" dirty="0"/>
        </a:p>
      </dgm:t>
    </dgm:pt>
    <dgm:pt modelId="{8D12374E-C8B2-4C50-BFB3-CBE1F6990B73}" type="parTrans" cxnId="{9B8A26C6-2AC3-4432-BC83-35E6476A234E}">
      <dgm:prSet/>
      <dgm:spPr/>
      <dgm:t>
        <a:bodyPr/>
        <a:lstStyle/>
        <a:p>
          <a:endParaRPr lang="fr-FR"/>
        </a:p>
      </dgm:t>
    </dgm:pt>
    <dgm:pt modelId="{07A008F6-F75D-45F3-A31C-1BBE07E85A89}" type="sibTrans" cxnId="{9B8A26C6-2AC3-4432-BC83-35E6476A234E}">
      <dgm:prSet/>
      <dgm:spPr/>
      <dgm:t>
        <a:bodyPr/>
        <a:lstStyle/>
        <a:p>
          <a:endParaRPr lang="fr-FR"/>
        </a:p>
      </dgm:t>
    </dgm:pt>
    <dgm:pt modelId="{81FCADFE-9B2A-4BFD-BD06-C04189AFF80A}">
      <dgm:prSet phldrT="[Texte]"/>
      <dgm:spPr/>
      <dgm:t>
        <a:bodyPr/>
        <a:lstStyle/>
        <a:p>
          <a:r>
            <a:rPr lang="fr-FR" dirty="0" smtClean="0"/>
            <a:t>Ateliers : argumentation, rhétorique, mise en voix, techniques de l’éloquence</a:t>
          </a:r>
          <a:endParaRPr lang="fr-FR" dirty="0"/>
        </a:p>
      </dgm:t>
    </dgm:pt>
    <dgm:pt modelId="{78FC8438-8EA1-407B-9F98-0C3BC28EBDAA}" type="parTrans" cxnId="{22F47605-E789-49ED-AF44-9995AF205FEF}">
      <dgm:prSet/>
      <dgm:spPr/>
      <dgm:t>
        <a:bodyPr/>
        <a:lstStyle/>
        <a:p>
          <a:endParaRPr lang="fr-FR"/>
        </a:p>
      </dgm:t>
    </dgm:pt>
    <dgm:pt modelId="{BC9D14FD-0645-49E0-BB38-569E7826DD35}" type="sibTrans" cxnId="{22F47605-E789-49ED-AF44-9995AF205FEF}">
      <dgm:prSet/>
      <dgm:spPr/>
      <dgm:t>
        <a:bodyPr/>
        <a:lstStyle/>
        <a:p>
          <a:endParaRPr lang="fr-FR"/>
        </a:p>
      </dgm:t>
    </dgm:pt>
    <dgm:pt modelId="{3B93EBFB-F35E-46C2-B3A8-6BBD3844CEEB}" type="pres">
      <dgm:prSet presAssocID="{B426A6B8-0242-4441-85D2-5BBD327989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0636ED9-B3DE-4E4F-A768-3891B204D31B}" type="pres">
      <dgm:prSet presAssocID="{0401CE48-6743-4A65-9F25-C4859D2F5ED4}" presName="composite" presStyleCnt="0"/>
      <dgm:spPr/>
    </dgm:pt>
    <dgm:pt modelId="{3144131C-A055-4E46-AEDB-8F54637F219B}" type="pres">
      <dgm:prSet presAssocID="{0401CE48-6743-4A65-9F25-C4859D2F5ED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A355CA-3DA9-4981-BFAA-B952AF4EFB18}" type="pres">
      <dgm:prSet presAssocID="{0401CE48-6743-4A65-9F25-C4859D2F5ED4}" presName="parSh" presStyleLbl="node1" presStyleIdx="0" presStyleCnt="3"/>
      <dgm:spPr/>
      <dgm:t>
        <a:bodyPr/>
        <a:lstStyle/>
        <a:p>
          <a:endParaRPr lang="fr-FR"/>
        </a:p>
      </dgm:t>
    </dgm:pt>
    <dgm:pt modelId="{E388C471-1B29-478E-9932-ECFF12E5AA88}" type="pres">
      <dgm:prSet presAssocID="{0401CE48-6743-4A65-9F25-C4859D2F5ED4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97FAD5-B4A6-425C-B1B6-530FEFB8FE58}" type="pres">
      <dgm:prSet presAssocID="{38629830-06C9-4778-ABE2-060CC771A5BD}" presName="sibTrans" presStyleLbl="sibTrans2D1" presStyleIdx="0" presStyleCnt="2"/>
      <dgm:spPr/>
      <dgm:t>
        <a:bodyPr/>
        <a:lstStyle/>
        <a:p>
          <a:endParaRPr lang="fr-FR"/>
        </a:p>
      </dgm:t>
    </dgm:pt>
    <dgm:pt modelId="{7A23F80B-DC08-4998-A469-9495D23C16FE}" type="pres">
      <dgm:prSet presAssocID="{38629830-06C9-4778-ABE2-060CC771A5BD}" presName="connTx" presStyleLbl="sibTrans2D1" presStyleIdx="0" presStyleCnt="2"/>
      <dgm:spPr/>
      <dgm:t>
        <a:bodyPr/>
        <a:lstStyle/>
        <a:p>
          <a:endParaRPr lang="fr-FR"/>
        </a:p>
      </dgm:t>
    </dgm:pt>
    <dgm:pt modelId="{7E729FB5-FAD0-49AE-9988-E572140C60D2}" type="pres">
      <dgm:prSet presAssocID="{84584171-BC44-4155-AE3E-62F71D0ACB9E}" presName="composite" presStyleCnt="0"/>
      <dgm:spPr/>
    </dgm:pt>
    <dgm:pt modelId="{916327BA-DF3F-417E-AF1F-8AD7C24D9C75}" type="pres">
      <dgm:prSet presAssocID="{84584171-BC44-4155-AE3E-62F71D0ACB9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E58CBD-81E9-46A4-9575-A0A6BC83A134}" type="pres">
      <dgm:prSet presAssocID="{84584171-BC44-4155-AE3E-62F71D0ACB9E}" presName="parSh" presStyleLbl="node1" presStyleIdx="1" presStyleCnt="3"/>
      <dgm:spPr/>
      <dgm:t>
        <a:bodyPr/>
        <a:lstStyle/>
        <a:p>
          <a:endParaRPr lang="fr-FR"/>
        </a:p>
      </dgm:t>
    </dgm:pt>
    <dgm:pt modelId="{3C508702-3B22-4E89-A9F3-264E0EAD92F2}" type="pres">
      <dgm:prSet presAssocID="{84584171-BC44-4155-AE3E-62F71D0ACB9E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10DF3C-29D2-470D-9AA9-B4E1AA23B1F8}" type="pres">
      <dgm:prSet presAssocID="{731D2715-3616-4C99-AA87-B0393A0CB899}" presName="sibTrans" presStyleLbl="sibTrans2D1" presStyleIdx="1" presStyleCnt="2"/>
      <dgm:spPr/>
      <dgm:t>
        <a:bodyPr/>
        <a:lstStyle/>
        <a:p>
          <a:endParaRPr lang="fr-FR"/>
        </a:p>
      </dgm:t>
    </dgm:pt>
    <dgm:pt modelId="{EB390CB4-A084-4D7E-8D74-D3FA317C1E68}" type="pres">
      <dgm:prSet presAssocID="{731D2715-3616-4C99-AA87-B0393A0CB899}" presName="connTx" presStyleLbl="sibTrans2D1" presStyleIdx="1" presStyleCnt="2"/>
      <dgm:spPr/>
      <dgm:t>
        <a:bodyPr/>
        <a:lstStyle/>
        <a:p>
          <a:endParaRPr lang="fr-FR"/>
        </a:p>
      </dgm:t>
    </dgm:pt>
    <dgm:pt modelId="{BE64820A-6B62-44A8-B496-7DBF5A21F4D0}" type="pres">
      <dgm:prSet presAssocID="{5EE0813D-7C8F-4DCB-AF87-6484CF1591DA}" presName="composite" presStyleCnt="0"/>
      <dgm:spPr/>
    </dgm:pt>
    <dgm:pt modelId="{A7E686F8-0C2B-483E-BEDC-B3BCCD24B72D}" type="pres">
      <dgm:prSet presAssocID="{5EE0813D-7C8F-4DCB-AF87-6484CF1591D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2165C5-316D-4F19-8A48-34212C0CAE0D}" type="pres">
      <dgm:prSet presAssocID="{5EE0813D-7C8F-4DCB-AF87-6484CF1591DA}" presName="parSh" presStyleLbl="node1" presStyleIdx="2" presStyleCnt="3"/>
      <dgm:spPr/>
      <dgm:t>
        <a:bodyPr/>
        <a:lstStyle/>
        <a:p>
          <a:endParaRPr lang="fr-FR"/>
        </a:p>
      </dgm:t>
    </dgm:pt>
    <dgm:pt modelId="{D0506DAD-B25B-45DA-BF9D-8CAF1ED16C9C}" type="pres">
      <dgm:prSet presAssocID="{5EE0813D-7C8F-4DCB-AF87-6484CF1591DA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2D7A2A7-20DE-46AF-8B5F-9E80BFA2CAFB}" srcId="{84584171-BC44-4155-AE3E-62F71D0ACB9E}" destId="{E107836C-8785-46E5-A2A2-9A5B5A7BE180}" srcOrd="0" destOrd="0" parTransId="{8506E9D5-6FDB-4864-B86A-6B8A9127F370}" sibTransId="{260F60E1-0C86-4381-A4C2-B5D913A85E75}"/>
    <dgm:cxn modelId="{B9F21354-C815-4228-8376-7DB2392F08E1}" type="presOf" srcId="{731D2715-3616-4C99-AA87-B0393A0CB899}" destId="{D110DF3C-29D2-470D-9AA9-B4E1AA23B1F8}" srcOrd="0" destOrd="0" presId="urn:microsoft.com/office/officeart/2005/8/layout/process3"/>
    <dgm:cxn modelId="{598CBCA7-B810-47E9-97B4-146D988332F7}" type="presOf" srcId="{B426A6B8-0242-4441-85D2-5BBD327989FC}" destId="{3B93EBFB-F35E-46C2-B3A8-6BBD3844CEEB}" srcOrd="0" destOrd="0" presId="urn:microsoft.com/office/officeart/2005/8/layout/process3"/>
    <dgm:cxn modelId="{9B8A26C6-2AC3-4432-BC83-35E6476A234E}" srcId="{84584171-BC44-4155-AE3E-62F71D0ACB9E}" destId="{8970A989-479D-49D0-AA92-B900ACA92DC8}" srcOrd="2" destOrd="0" parTransId="{8D12374E-C8B2-4C50-BFB3-CBE1F6990B73}" sibTransId="{07A008F6-F75D-45F3-A31C-1BBE07E85A89}"/>
    <dgm:cxn modelId="{C5056E60-9408-4C23-B150-1F8A64CA5B8A}" type="presOf" srcId="{731D2715-3616-4C99-AA87-B0393A0CB899}" destId="{EB390CB4-A084-4D7E-8D74-D3FA317C1E68}" srcOrd="1" destOrd="0" presId="urn:microsoft.com/office/officeart/2005/8/layout/process3"/>
    <dgm:cxn modelId="{22F47605-E789-49ED-AF44-9995AF205FEF}" srcId="{5EE0813D-7C8F-4DCB-AF87-6484CF1591DA}" destId="{81FCADFE-9B2A-4BFD-BD06-C04189AFF80A}" srcOrd="1" destOrd="0" parTransId="{78FC8438-8EA1-407B-9F98-0C3BC28EBDAA}" sibTransId="{BC9D14FD-0645-49E0-BB38-569E7826DD35}"/>
    <dgm:cxn modelId="{F9730BA3-4812-4092-ACD9-8F59F8EC564A}" type="presOf" srcId="{5EE0813D-7C8F-4DCB-AF87-6484CF1591DA}" destId="{A7E686F8-0C2B-483E-BEDC-B3BCCD24B72D}" srcOrd="0" destOrd="0" presId="urn:microsoft.com/office/officeart/2005/8/layout/process3"/>
    <dgm:cxn modelId="{64A2B0B1-5B42-49E1-A2C7-0047985CA2F3}" type="presOf" srcId="{81FCADFE-9B2A-4BFD-BD06-C04189AFF80A}" destId="{D0506DAD-B25B-45DA-BF9D-8CAF1ED16C9C}" srcOrd="0" destOrd="1" presId="urn:microsoft.com/office/officeart/2005/8/layout/process3"/>
    <dgm:cxn modelId="{91F3A94E-4733-4E7D-9868-BA3E87613944}" type="presOf" srcId="{38629830-06C9-4778-ABE2-060CC771A5BD}" destId="{A497FAD5-B4A6-425C-B1B6-530FEFB8FE58}" srcOrd="0" destOrd="0" presId="urn:microsoft.com/office/officeart/2005/8/layout/process3"/>
    <dgm:cxn modelId="{52D5C2E8-188E-44FA-B28A-5D2CEA682EAD}" srcId="{84584171-BC44-4155-AE3E-62F71D0ACB9E}" destId="{BEFCB678-0B7E-4300-AAF4-0E73E2BE2B0D}" srcOrd="1" destOrd="0" parTransId="{3151F14D-3F62-4421-B224-C06F2E02FC20}" sibTransId="{5D10C1D5-FCA6-4340-9D7D-8231410642C3}"/>
    <dgm:cxn modelId="{57A2B7ED-5AAA-468B-82BE-E3601E8C90F7}" type="presOf" srcId="{5EE0813D-7C8F-4DCB-AF87-6484CF1591DA}" destId="{A82165C5-316D-4F19-8A48-34212C0CAE0D}" srcOrd="1" destOrd="0" presId="urn:microsoft.com/office/officeart/2005/8/layout/process3"/>
    <dgm:cxn modelId="{82C6C0CF-B54B-450F-847E-6C502378EFAA}" type="presOf" srcId="{E107836C-8785-46E5-A2A2-9A5B5A7BE180}" destId="{3C508702-3B22-4E89-A9F3-264E0EAD92F2}" srcOrd="0" destOrd="0" presId="urn:microsoft.com/office/officeart/2005/8/layout/process3"/>
    <dgm:cxn modelId="{985D17C4-2F48-447B-9328-B508B0C8F0D0}" type="presOf" srcId="{84584171-BC44-4155-AE3E-62F71D0ACB9E}" destId="{916327BA-DF3F-417E-AF1F-8AD7C24D9C75}" srcOrd="0" destOrd="0" presId="urn:microsoft.com/office/officeart/2005/8/layout/process3"/>
    <dgm:cxn modelId="{FBD0C1AD-3895-417C-853A-0615840AAC47}" type="presOf" srcId="{8970A989-479D-49D0-AA92-B900ACA92DC8}" destId="{3C508702-3B22-4E89-A9F3-264E0EAD92F2}" srcOrd="0" destOrd="2" presId="urn:microsoft.com/office/officeart/2005/8/layout/process3"/>
    <dgm:cxn modelId="{7F76E41B-CE6F-4809-B259-DA58393354DC}" srcId="{B426A6B8-0242-4441-85D2-5BBD327989FC}" destId="{0401CE48-6743-4A65-9F25-C4859D2F5ED4}" srcOrd="0" destOrd="0" parTransId="{5280DB40-82FA-4900-9FC4-C1B627955E58}" sibTransId="{38629830-06C9-4778-ABE2-060CC771A5BD}"/>
    <dgm:cxn modelId="{CAAF1B62-4CFF-4D36-B406-B24EEF3A49B9}" type="presOf" srcId="{0401CE48-6743-4A65-9F25-C4859D2F5ED4}" destId="{53A355CA-3DA9-4981-BFAA-B952AF4EFB18}" srcOrd="1" destOrd="0" presId="urn:microsoft.com/office/officeart/2005/8/layout/process3"/>
    <dgm:cxn modelId="{9C35EAB5-D87C-45C4-A709-B75289A34A97}" type="presOf" srcId="{84584171-BC44-4155-AE3E-62F71D0ACB9E}" destId="{A3E58CBD-81E9-46A4-9575-A0A6BC83A134}" srcOrd="1" destOrd="0" presId="urn:microsoft.com/office/officeart/2005/8/layout/process3"/>
    <dgm:cxn modelId="{8C411DDD-6770-408E-8EDE-D9C4422A7FCA}" srcId="{B426A6B8-0242-4441-85D2-5BBD327989FC}" destId="{84584171-BC44-4155-AE3E-62F71D0ACB9E}" srcOrd="1" destOrd="0" parTransId="{386BD583-2795-4F64-A5A4-5AB5DE61A687}" sibTransId="{731D2715-3616-4C99-AA87-B0393A0CB899}"/>
    <dgm:cxn modelId="{2AD59328-6AFE-4F3D-AE7E-41F9DD52DBDD}" type="presOf" srcId="{E3F54650-32E4-4861-B102-817A731E626E}" destId="{E388C471-1B29-478E-9932-ECFF12E5AA88}" srcOrd="0" destOrd="0" presId="urn:microsoft.com/office/officeart/2005/8/layout/process3"/>
    <dgm:cxn modelId="{0EDC5179-6249-4BAC-B35D-679E693E6994}" type="presOf" srcId="{BEFCB678-0B7E-4300-AAF4-0E73E2BE2B0D}" destId="{3C508702-3B22-4E89-A9F3-264E0EAD92F2}" srcOrd="0" destOrd="1" presId="urn:microsoft.com/office/officeart/2005/8/layout/process3"/>
    <dgm:cxn modelId="{D1BE03F8-F2B6-4CDA-8448-8E2473B9D090}" srcId="{0401CE48-6743-4A65-9F25-C4859D2F5ED4}" destId="{E3F54650-32E4-4861-B102-817A731E626E}" srcOrd="0" destOrd="0" parTransId="{FAE5705F-3722-49FB-B5C8-83BEB926234A}" sibTransId="{70B4F585-A5B7-480A-B059-00691B4D4528}"/>
    <dgm:cxn modelId="{83690493-83F6-4959-9042-744E9FDDFAAF}" srcId="{0401CE48-6743-4A65-9F25-C4859D2F5ED4}" destId="{0DC79317-7ECE-42F3-AFC5-1A398FE21E64}" srcOrd="1" destOrd="0" parTransId="{2011195E-3A93-44A2-A8C3-067D3753B34C}" sibTransId="{8CB1EF54-3FC7-424D-BC4A-95717D979AB9}"/>
    <dgm:cxn modelId="{9E26A08D-BD5E-4240-A703-DB80F5F164CC}" type="presOf" srcId="{0DC79317-7ECE-42F3-AFC5-1A398FE21E64}" destId="{E388C471-1B29-478E-9932-ECFF12E5AA88}" srcOrd="0" destOrd="1" presId="urn:microsoft.com/office/officeart/2005/8/layout/process3"/>
    <dgm:cxn modelId="{8A9ED44E-FBD7-4FBE-A306-137C075760D5}" type="presOf" srcId="{443C7AE5-88E3-459B-A76F-058A97B791AE}" destId="{D0506DAD-B25B-45DA-BF9D-8CAF1ED16C9C}" srcOrd="0" destOrd="0" presId="urn:microsoft.com/office/officeart/2005/8/layout/process3"/>
    <dgm:cxn modelId="{6C50B2FD-E48E-4FC9-BF19-D9F1BC9C087E}" srcId="{B426A6B8-0242-4441-85D2-5BBD327989FC}" destId="{5EE0813D-7C8F-4DCB-AF87-6484CF1591DA}" srcOrd="2" destOrd="0" parTransId="{98F76BDF-90F7-4E1D-AF0D-419A3AE2644E}" sibTransId="{4A06D955-0423-4C90-B7EF-7AEEE0C2EB29}"/>
    <dgm:cxn modelId="{725EFED5-C23C-46D9-8E97-378C5D1E754D}" srcId="{5EE0813D-7C8F-4DCB-AF87-6484CF1591DA}" destId="{443C7AE5-88E3-459B-A76F-058A97B791AE}" srcOrd="0" destOrd="0" parTransId="{8720E14D-04CC-42EB-8138-0E8BE02BADF0}" sibTransId="{B4A6288E-C210-4D6C-8844-F173F08A84E0}"/>
    <dgm:cxn modelId="{10B300D0-68CB-458C-B25C-66F600FE7ED3}" type="presOf" srcId="{38629830-06C9-4778-ABE2-060CC771A5BD}" destId="{7A23F80B-DC08-4998-A469-9495D23C16FE}" srcOrd="1" destOrd="0" presId="urn:microsoft.com/office/officeart/2005/8/layout/process3"/>
    <dgm:cxn modelId="{7505C503-E231-4877-83C0-CC669476F11E}" type="presOf" srcId="{0401CE48-6743-4A65-9F25-C4859D2F5ED4}" destId="{3144131C-A055-4E46-AEDB-8F54637F219B}" srcOrd="0" destOrd="0" presId="urn:microsoft.com/office/officeart/2005/8/layout/process3"/>
    <dgm:cxn modelId="{CFC3DFAC-A007-4F75-A196-D4C770E8730A}" type="presParOf" srcId="{3B93EBFB-F35E-46C2-B3A8-6BBD3844CEEB}" destId="{10636ED9-B3DE-4E4F-A768-3891B204D31B}" srcOrd="0" destOrd="0" presId="urn:microsoft.com/office/officeart/2005/8/layout/process3"/>
    <dgm:cxn modelId="{94AB495E-186B-4D03-A4DF-DDC43588529E}" type="presParOf" srcId="{10636ED9-B3DE-4E4F-A768-3891B204D31B}" destId="{3144131C-A055-4E46-AEDB-8F54637F219B}" srcOrd="0" destOrd="0" presId="urn:microsoft.com/office/officeart/2005/8/layout/process3"/>
    <dgm:cxn modelId="{2A4DB857-43AE-466B-B043-0FF604DE3C57}" type="presParOf" srcId="{10636ED9-B3DE-4E4F-A768-3891B204D31B}" destId="{53A355CA-3DA9-4981-BFAA-B952AF4EFB18}" srcOrd="1" destOrd="0" presId="urn:microsoft.com/office/officeart/2005/8/layout/process3"/>
    <dgm:cxn modelId="{65E32F24-2223-417D-9AC6-08BB3B958FD5}" type="presParOf" srcId="{10636ED9-B3DE-4E4F-A768-3891B204D31B}" destId="{E388C471-1B29-478E-9932-ECFF12E5AA88}" srcOrd="2" destOrd="0" presId="urn:microsoft.com/office/officeart/2005/8/layout/process3"/>
    <dgm:cxn modelId="{F07A5142-E009-4B40-97E0-476AFE668DCE}" type="presParOf" srcId="{3B93EBFB-F35E-46C2-B3A8-6BBD3844CEEB}" destId="{A497FAD5-B4A6-425C-B1B6-530FEFB8FE58}" srcOrd="1" destOrd="0" presId="urn:microsoft.com/office/officeart/2005/8/layout/process3"/>
    <dgm:cxn modelId="{2D29D3B4-DCAE-458B-88D5-4ED288451B4F}" type="presParOf" srcId="{A497FAD5-B4A6-425C-B1B6-530FEFB8FE58}" destId="{7A23F80B-DC08-4998-A469-9495D23C16FE}" srcOrd="0" destOrd="0" presId="urn:microsoft.com/office/officeart/2005/8/layout/process3"/>
    <dgm:cxn modelId="{7D9651AE-BE4D-460D-851C-808838503173}" type="presParOf" srcId="{3B93EBFB-F35E-46C2-B3A8-6BBD3844CEEB}" destId="{7E729FB5-FAD0-49AE-9988-E572140C60D2}" srcOrd="2" destOrd="0" presId="urn:microsoft.com/office/officeart/2005/8/layout/process3"/>
    <dgm:cxn modelId="{289A1EF5-279C-41D7-AA4E-238B363D97B4}" type="presParOf" srcId="{7E729FB5-FAD0-49AE-9988-E572140C60D2}" destId="{916327BA-DF3F-417E-AF1F-8AD7C24D9C75}" srcOrd="0" destOrd="0" presId="urn:microsoft.com/office/officeart/2005/8/layout/process3"/>
    <dgm:cxn modelId="{89825457-E378-41FB-B0A7-6D38B5AA13DB}" type="presParOf" srcId="{7E729FB5-FAD0-49AE-9988-E572140C60D2}" destId="{A3E58CBD-81E9-46A4-9575-A0A6BC83A134}" srcOrd="1" destOrd="0" presId="urn:microsoft.com/office/officeart/2005/8/layout/process3"/>
    <dgm:cxn modelId="{80F29FF1-E291-4C71-B4DD-D47C1764CD57}" type="presParOf" srcId="{7E729FB5-FAD0-49AE-9988-E572140C60D2}" destId="{3C508702-3B22-4E89-A9F3-264E0EAD92F2}" srcOrd="2" destOrd="0" presId="urn:microsoft.com/office/officeart/2005/8/layout/process3"/>
    <dgm:cxn modelId="{BC0951CB-B81B-4B08-8F6A-A9617B4C94D3}" type="presParOf" srcId="{3B93EBFB-F35E-46C2-B3A8-6BBD3844CEEB}" destId="{D110DF3C-29D2-470D-9AA9-B4E1AA23B1F8}" srcOrd="3" destOrd="0" presId="urn:microsoft.com/office/officeart/2005/8/layout/process3"/>
    <dgm:cxn modelId="{2479996A-CA98-4381-893D-0345EE0E6689}" type="presParOf" srcId="{D110DF3C-29D2-470D-9AA9-B4E1AA23B1F8}" destId="{EB390CB4-A084-4D7E-8D74-D3FA317C1E68}" srcOrd="0" destOrd="0" presId="urn:microsoft.com/office/officeart/2005/8/layout/process3"/>
    <dgm:cxn modelId="{8489C205-F9CD-4E50-844F-EC2FA24F4F98}" type="presParOf" srcId="{3B93EBFB-F35E-46C2-B3A8-6BBD3844CEEB}" destId="{BE64820A-6B62-44A8-B496-7DBF5A21F4D0}" srcOrd="4" destOrd="0" presId="urn:microsoft.com/office/officeart/2005/8/layout/process3"/>
    <dgm:cxn modelId="{4A14A3CE-8686-4062-8E38-B9E1E39AFEE7}" type="presParOf" srcId="{BE64820A-6B62-44A8-B496-7DBF5A21F4D0}" destId="{A7E686F8-0C2B-483E-BEDC-B3BCCD24B72D}" srcOrd="0" destOrd="0" presId="urn:microsoft.com/office/officeart/2005/8/layout/process3"/>
    <dgm:cxn modelId="{3E8C1064-3DDF-47FB-8743-124510038B67}" type="presParOf" srcId="{BE64820A-6B62-44A8-B496-7DBF5A21F4D0}" destId="{A82165C5-316D-4F19-8A48-34212C0CAE0D}" srcOrd="1" destOrd="0" presId="urn:microsoft.com/office/officeart/2005/8/layout/process3"/>
    <dgm:cxn modelId="{600B1359-2053-4236-802C-C83FD783C64B}" type="presParOf" srcId="{BE64820A-6B62-44A8-B496-7DBF5A21F4D0}" destId="{D0506DAD-B25B-45DA-BF9D-8CAF1ED16C9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A355CA-3DA9-4981-BFAA-B952AF4EFB18}">
      <dsp:nvSpPr>
        <dsp:cNvPr id="0" name=""/>
        <dsp:cNvSpPr/>
      </dsp:nvSpPr>
      <dsp:spPr>
        <a:xfrm>
          <a:off x="4042" y="1187860"/>
          <a:ext cx="1838086" cy="935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Juin-septembre 2025</a:t>
          </a:r>
          <a:endParaRPr lang="fr-FR" sz="1600" kern="1200" dirty="0"/>
        </a:p>
      </dsp:txBody>
      <dsp:txXfrm>
        <a:off x="4042" y="1187860"/>
        <a:ext cx="1838086" cy="623745"/>
      </dsp:txXfrm>
    </dsp:sp>
    <dsp:sp modelId="{E388C471-1B29-478E-9932-ECFF12E5AA88}">
      <dsp:nvSpPr>
        <dsp:cNvPr id="0" name=""/>
        <dsp:cNvSpPr/>
      </dsp:nvSpPr>
      <dsp:spPr>
        <a:xfrm>
          <a:off x="380518" y="1811606"/>
          <a:ext cx="1838086" cy="241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Conception du projet : pour qui ? Quelle fréquence ? Quelle ampleur ?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Contact avec l’association La Tribu du verbe</a:t>
          </a:r>
          <a:endParaRPr lang="fr-FR" sz="1600" kern="1200" dirty="0"/>
        </a:p>
      </dsp:txBody>
      <dsp:txXfrm>
        <a:off x="380518" y="1811606"/>
        <a:ext cx="1838086" cy="2419200"/>
      </dsp:txXfrm>
    </dsp:sp>
    <dsp:sp modelId="{A497FAD5-B4A6-425C-B1B6-530FEFB8FE58}">
      <dsp:nvSpPr>
        <dsp:cNvPr id="0" name=""/>
        <dsp:cNvSpPr/>
      </dsp:nvSpPr>
      <dsp:spPr>
        <a:xfrm>
          <a:off x="2120776" y="1270918"/>
          <a:ext cx="590732" cy="4576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>
        <a:off x="2120776" y="1270918"/>
        <a:ext cx="590732" cy="457630"/>
      </dsp:txXfrm>
    </dsp:sp>
    <dsp:sp modelId="{A3E58CBD-81E9-46A4-9575-A0A6BC83A134}">
      <dsp:nvSpPr>
        <dsp:cNvPr id="0" name=""/>
        <dsp:cNvSpPr/>
      </dsp:nvSpPr>
      <dsp:spPr>
        <a:xfrm>
          <a:off x="2956718" y="1187860"/>
          <a:ext cx="1838086" cy="935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Octobre-novembre 2025</a:t>
          </a:r>
          <a:endParaRPr lang="fr-FR" sz="1600" kern="1200" dirty="0"/>
        </a:p>
      </dsp:txBody>
      <dsp:txXfrm>
        <a:off x="2956718" y="1187860"/>
        <a:ext cx="1838086" cy="623745"/>
      </dsp:txXfrm>
    </dsp:sp>
    <dsp:sp modelId="{3C508702-3B22-4E89-A9F3-264E0EAD92F2}">
      <dsp:nvSpPr>
        <dsp:cNvPr id="0" name=""/>
        <dsp:cNvSpPr/>
      </dsp:nvSpPr>
      <dsp:spPr>
        <a:xfrm>
          <a:off x="3333194" y="1811606"/>
          <a:ext cx="1838086" cy="241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Conception des ateliers : fréquence des interventions des professionnels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Info aux élèves et inscriptions 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Choix des sujets</a:t>
          </a:r>
          <a:endParaRPr lang="fr-FR" sz="1600" kern="1200" dirty="0"/>
        </a:p>
      </dsp:txBody>
      <dsp:txXfrm>
        <a:off x="3333194" y="1811606"/>
        <a:ext cx="1838086" cy="2419200"/>
      </dsp:txXfrm>
    </dsp:sp>
    <dsp:sp modelId="{D110DF3C-29D2-470D-9AA9-B4E1AA23B1F8}">
      <dsp:nvSpPr>
        <dsp:cNvPr id="0" name=""/>
        <dsp:cNvSpPr/>
      </dsp:nvSpPr>
      <dsp:spPr>
        <a:xfrm>
          <a:off x="5073452" y="1270918"/>
          <a:ext cx="590732" cy="4576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>
        <a:off x="5073452" y="1270918"/>
        <a:ext cx="590732" cy="457630"/>
      </dsp:txXfrm>
    </dsp:sp>
    <dsp:sp modelId="{A82165C5-316D-4F19-8A48-34212C0CAE0D}">
      <dsp:nvSpPr>
        <dsp:cNvPr id="0" name=""/>
        <dsp:cNvSpPr/>
      </dsp:nvSpPr>
      <dsp:spPr>
        <a:xfrm>
          <a:off x="5909394" y="1187860"/>
          <a:ext cx="1838086" cy="935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Décembre2025-mars 2026</a:t>
          </a:r>
          <a:endParaRPr lang="fr-FR" sz="1600" kern="1200" dirty="0"/>
        </a:p>
      </dsp:txBody>
      <dsp:txXfrm>
        <a:off x="5909394" y="1187860"/>
        <a:ext cx="1838086" cy="623745"/>
      </dsp:txXfrm>
    </dsp:sp>
    <dsp:sp modelId="{D0506DAD-B25B-45DA-BF9D-8CAF1ED16C9C}">
      <dsp:nvSpPr>
        <dsp:cNvPr id="0" name=""/>
        <dsp:cNvSpPr/>
      </dsp:nvSpPr>
      <dsp:spPr>
        <a:xfrm>
          <a:off x="6285870" y="1811606"/>
          <a:ext cx="1838086" cy="241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Choix final des sujets par els élèves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Ateliers : argumentation, rhétorique, mise en voix, techniques de l’éloquence</a:t>
          </a:r>
          <a:endParaRPr lang="fr-FR" sz="1600" kern="1200" dirty="0"/>
        </a:p>
      </dsp:txBody>
      <dsp:txXfrm>
        <a:off x="6285870" y="1811606"/>
        <a:ext cx="1838086" cy="2419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E3446CBC-A43A-0ADB-79CF-CE1AA50EE66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4185CBBF-75E4-EEC1-3A29-C69B82AB46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94A838D-4C0D-4CD1-92F8-8414D299F531}" type="datetimeFigureOut">
              <a:rPr lang="fr-FR" smtClean="0"/>
              <a:pPr/>
              <a:t>06/02/2026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F2DD37DD-FF0B-4F13-1A41-9F57D10A7F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46D6093E-36EE-FA87-BEFE-8F63F16157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28F1102-A762-43DC-872F-85A667621A6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875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157F036-EEB2-4054-BDE8-7A3C943B711F}" type="datetimeFigureOut">
              <a:rPr lang="fr-FR" smtClean="0"/>
              <a:pPr/>
              <a:t>06/02/2026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4AC20E3-487B-4D5D-B682-9E5B3C597C8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36550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fr-FR" smtClean="0"/>
              <a:pPr rtl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179795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20E3-487B-4D5D-B682-9E5B3C597C8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61963" y="963613"/>
            <a:ext cx="8540751" cy="48053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11:notes"/>
          <p:cNvSpPr txBox="1">
            <a:spLocks noGrp="1"/>
          </p:cNvSpPr>
          <p:nvPr>
            <p:ph type="body" idx="1"/>
          </p:nvPr>
        </p:nvSpPr>
        <p:spPr>
          <a:xfrm>
            <a:off x="761434" y="6089900"/>
            <a:ext cx="6095016" cy="5770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1194" tIns="55584" rIns="111194" bIns="55584" anchor="t" anchorCtr="0">
            <a:normAutofit/>
          </a:bodyPr>
          <a:lstStyle/>
          <a:p>
            <a:endParaRPr dirty="0"/>
          </a:p>
        </p:txBody>
      </p:sp>
      <p:sp>
        <p:nvSpPr>
          <p:cNvPr id="230" name="Google Shape;230;p11:notes"/>
          <p:cNvSpPr txBox="1">
            <a:spLocks noGrp="1"/>
          </p:cNvSpPr>
          <p:nvPr>
            <p:ph type="sldNum" idx="12"/>
          </p:nvPr>
        </p:nvSpPr>
        <p:spPr>
          <a:xfrm>
            <a:off x="4314194" y="12177743"/>
            <a:ext cx="3301912" cy="641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1194" tIns="55584" rIns="111194" bIns="55584" anchor="b" anchorCtr="0">
            <a:noAutofit/>
          </a:bodyPr>
          <a:lstStyle/>
          <a:p>
            <a:fld id="{00000000-1234-1234-1234-123412341234}" type="slidenum">
              <a:rPr lang="fr-FR"/>
              <a:pPr/>
              <a:t>10</a:t>
            </a:fld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F8B4579-A5ED-C6F5-0A5C-CA8C93A348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6E11159E-1625-EFF9-9B81-9F8487705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C5A58B9-1381-7DC9-A62A-7192EAE50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FDCFD2D-19A7-2F5E-DDD4-84647BB5B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DF97CDC-4F0C-1817-0105-8F6CCAF0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166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A93AFA4-4E62-FB0C-4141-F1922D989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76153B42-827A-7DA4-50DA-6D408C37E8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71A43047-CD3A-AAF6-CD53-A55877508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4A722D6-1102-AEF4-12DC-4F33C0323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0FA9E35-66C2-7325-D8B6-24EA20ABD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8438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6CD55EC6-BC80-80C5-6568-F13F9FCD0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6F606EA4-FABC-9AD7-3831-26A8183DF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4087220-FFA4-0280-A9DA-BFDEE385E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A7B296B-BE50-F5F0-727A-0AEBAB774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EF8B8C2-3C49-194E-784F-5F4C361D3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9460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 dirty="0"/>
              <a:t>Le sous-titre vient ici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  <p:sp>
        <p:nvSpPr>
          <p:cNvPr id="13" name="Espace réservé d’image 12">
            <a:extLst>
              <a:ext uri="{FF2B5EF4-FFF2-40B4-BE49-F238E27FC236}">
                <a16:creationId xmlns:a16="http://schemas.microsoft.com/office/drawing/2014/main" xmlns="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e libre 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xmlns="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504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866420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xmlns="" id="{04B31150-A166-4DB3-A898-2154C9665891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orme libre 5">
              <a:extLst>
                <a:ext uri="{FF2B5EF4-FFF2-40B4-BE49-F238E27FC236}">
                  <a16:creationId xmlns:a16="http://schemas.microsoft.com/office/drawing/2014/main" xmlns="" id="{1C1A95BC-42CA-4166-918D-DF4306881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3" name="Forme libre 6">
              <a:extLst>
                <a:ext uri="{FF2B5EF4-FFF2-40B4-BE49-F238E27FC236}">
                  <a16:creationId xmlns:a16="http://schemas.microsoft.com/office/drawing/2014/main" xmlns="" id="{4B4D5F91-2158-4A30-B83C-5CC9CC6E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4" name="Forme libre 7">
              <a:extLst>
                <a:ext uri="{FF2B5EF4-FFF2-40B4-BE49-F238E27FC236}">
                  <a16:creationId xmlns:a16="http://schemas.microsoft.com/office/drawing/2014/main" xmlns="" id="{C509E5D6-79CC-4E1D-AAF4-C6F28F3C1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6" name="Titre 1">
            <a:extLst>
              <a:ext uri="{FF2B5EF4-FFF2-40B4-BE49-F238E27FC236}">
                <a16:creationId xmlns:a16="http://schemas.microsoft.com/office/drawing/2014/main" xmlns="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>
              <a:solidFill>
                <a:schemeClr val="bg1"/>
              </a:solidFill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xmlns="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xmlns="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  <a:noFill/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  <p:pic>
        <p:nvPicPr>
          <p:cNvPr id="15" name="Image 14" descr="Une image contenant Graphique, Bleu électrique, symbole, graphisme&#10;&#10;Le contenu généré par l’IA peut être incorrect.">
            <a:extLst>
              <a:ext uri="{FF2B5EF4-FFF2-40B4-BE49-F238E27FC236}">
                <a16:creationId xmlns:a16="http://schemas.microsoft.com/office/drawing/2014/main" xmlns="" id="{09BE2276-14D2-CB82-0601-44DCC50FBC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1771" y="200279"/>
            <a:ext cx="1164984" cy="92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4317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- Contenu">
  <p:cSld name="1_Titre - Contenu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609600" y="485620"/>
            <a:ext cx="10972800" cy="77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1"/>
          </p:nvPr>
        </p:nvSpPr>
        <p:spPr>
          <a:xfrm>
            <a:off x="609599" y="1260418"/>
            <a:ext cx="10972800" cy="493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2"/>
          </p:nvPr>
        </p:nvSpPr>
        <p:spPr>
          <a:xfrm>
            <a:off x="609600" y="196850"/>
            <a:ext cx="10972800" cy="293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1pPr>
            <a:lvl2pPr marL="914400" lvl="1" indent="-228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" name="Image 1" descr="Une image contenant Graphique, Bleu électrique, symbole, graphisme&#10;&#10;Le contenu généré par l’IA peut être incorrect.">
            <a:extLst>
              <a:ext uri="{FF2B5EF4-FFF2-40B4-BE49-F238E27FC236}">
                <a16:creationId xmlns:a16="http://schemas.microsoft.com/office/drawing/2014/main" xmlns="" id="{7ACE9AE7-20D3-2CDB-B38B-163B75F971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1771" y="200279"/>
            <a:ext cx="1164984" cy="92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559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C55D1DE-B3DA-DA23-C361-C055D53E0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1D3F1F8-4E80-5B39-C9FB-2832E8873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91BA199-C32A-4270-4D2B-C2F3D316E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1A9969C-59D5-4870-886D-0B4C298B6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96D6FD6-32D5-B9B8-F661-63D18D43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0680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B6D618F-3044-A712-59A2-E3F0AA6B1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CBE590A7-C33E-7447-3BD7-E05BEEA8F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0BA2220-DBED-DA1A-AB76-756018102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D2623E71-F3A8-8746-226A-E0F2BDE84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096F97E-EB15-0CFC-5C47-E3101439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38217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39F8B22-683A-A28D-2A9C-FCEEE168E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ED11455-A50B-1AF3-2002-363D1A169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EFE9ABE8-A28F-89A5-8BD7-0364C49C4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61317C9F-B0B8-A395-2663-51A7FB0D9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95DE34A1-B968-FFCF-C4C3-ED958038F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9DC248BE-BCD8-4BF1-55EA-4A70325C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0643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F1A9F4A-B75B-56EC-4D8A-13CEB348B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591D017F-B627-EF8D-B764-ABD0BF6D1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BD484F2E-1C02-5B3B-5867-272EE6D4F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C0D34447-E0BF-FB07-620D-66F42DAD0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1FBE5E0D-3FE0-1269-9F05-0E7C79A4B8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0891FC35-40EB-9C9C-374E-F7A2F1D25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6E7DA55A-3E84-87B0-FA99-E0857A11A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F5AEBC34-C6EC-2BF9-2A0D-DE647391C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2684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A3A03AC-EF48-CE4F-B585-77A44BB22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6993DB02-E9F8-23F2-6F28-AFFFF6D7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7DB82BE-71C5-E05C-961F-B50DC2089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02C316F5-1455-833B-1FA4-62E030E29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5812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A5381BE2-F565-BCB5-19B7-E061E9E3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5E004EF7-B920-3C6D-83D6-C093E11C1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87402C75-0335-B375-E3D7-71A8DF449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" name="Image 4" descr="Une image contenant Graphique, Bleu électrique, symbole, graphisme&#10;&#10;Le contenu généré par l’IA peut être incorrect.">
            <a:extLst>
              <a:ext uri="{FF2B5EF4-FFF2-40B4-BE49-F238E27FC236}">
                <a16:creationId xmlns:a16="http://schemas.microsoft.com/office/drawing/2014/main" xmlns="" id="{05733594-E7D2-2620-E638-55FCC407AD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1771" y="200279"/>
            <a:ext cx="1164984" cy="92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41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45CF6A2-E3AC-FBC3-93EC-576C9DF2A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A976979A-D358-4507-06D4-408DF2A6A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5305466C-9E8E-88D1-A56A-F00D0F25D2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19A4F5B7-BFCD-A701-4129-94BBA390E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E9382D9C-5E5B-19A8-DC81-5FCCADEDF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6450010E-62C1-2033-23F7-F93EBEE76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913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01AD4A9-8092-557D-133D-76892B7EE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EFF094CC-EB68-96E0-B60E-3B8545065E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3A06345-3447-F7DF-ADFE-A7A7ACC473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4AFECA4B-0A39-E8C9-2FF4-F87EEED0D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3229C817-592C-ACD1-8899-C6C0B9B20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F9A65CA-5065-2154-C43B-27F56378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859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0CF8C234-8C72-40CC-C7F8-F3618D882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FB58B577-083C-2525-1932-6EDAC6903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713F0AA-015C-5E7D-E3AC-376C79E9D6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1680FD5-4E6C-06F9-8A05-F8DFC3AF06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4A745FB-EE72-7540-5371-E40BB856B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BE239-D887-4AE6-A2B4-5497E8B2BD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88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3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1.xml"/><Relationship Id="rId5" Type="http://schemas.openxmlformats.org/officeDocument/2006/relationships/image" Target="../media/image4.jpe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jean-paul-sartre.ent.auvergnerhonealpes.fr/projet-eloquence/" TargetMode="External"/><Relationship Id="rId3" Type="http://schemas.openxmlformats.org/officeDocument/2006/relationships/image" Target="../media/image3.png"/><Relationship Id="rId7" Type="http://schemas.openxmlformats.org/officeDocument/2006/relationships/hyperlink" Target="mailto:mkeitabrunet@gmail.com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anne.decarolis@gmail.com" TargetMode="External"/><Relationship Id="rId5" Type="http://schemas.openxmlformats.org/officeDocument/2006/relationships/hyperlink" Target="mailto:agnes-marie.larsonneur@ac-lyon.fr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s://trousseaprojets.fr/projet/19252-concours-d-eloque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4671EFFE-DCCB-D8F0-6194-55A36BF4F470}"/>
              </a:ext>
            </a:extLst>
          </p:cNvPr>
          <p:cNvSpPr txBox="1"/>
          <p:nvPr/>
        </p:nvSpPr>
        <p:spPr>
          <a:xfrm>
            <a:off x="19792" y="0"/>
            <a:ext cx="31277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>
                <a:solidFill>
                  <a:schemeClr val="bg1"/>
                </a:solidFill>
              </a:rPr>
              <a:t>A l’attention de : </a:t>
            </a:r>
          </a:p>
          <a:p>
            <a:r>
              <a:rPr lang="fr-FR" sz="1400">
                <a:solidFill>
                  <a:schemeClr val="bg1"/>
                </a:solidFill>
              </a:rPr>
              <a:t>Anissa RAHALI/ Responsable Formation</a:t>
            </a:r>
          </a:p>
          <a:p>
            <a:r>
              <a:rPr lang="fr-FR" sz="1400">
                <a:solidFill>
                  <a:schemeClr val="bg1"/>
                </a:solidFill>
              </a:rPr>
              <a:t>Marie PELLETIER/ Chargée de Formation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8157AC55-993E-010D-F4A8-F4C7661D2813}"/>
              </a:ext>
            </a:extLst>
          </p:cNvPr>
          <p:cNvSpPr txBox="1"/>
          <p:nvPr/>
        </p:nvSpPr>
        <p:spPr>
          <a:xfrm>
            <a:off x="9310901" y="6369801"/>
            <a:ext cx="2150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 </a:t>
            </a:r>
            <a:r>
              <a:rPr lang="fr-FR" b="1" dirty="0">
                <a:solidFill>
                  <a:srgbClr val="4529EF"/>
                </a:solidFill>
              </a:rPr>
              <a:t>Le </a:t>
            </a:r>
            <a:r>
              <a:rPr lang="fr-FR" b="1" dirty="0" smtClean="0">
                <a:solidFill>
                  <a:srgbClr val="4529EF"/>
                </a:solidFill>
              </a:rPr>
              <a:t>22 janvier 2026</a:t>
            </a:r>
            <a:endParaRPr lang="fr-FR" b="1" dirty="0">
              <a:solidFill>
                <a:srgbClr val="4529EF"/>
              </a:solidFill>
            </a:endParaRP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xmlns="" id="{466945BD-C5C2-EBB2-5723-319BA6A823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679" y="79885"/>
            <a:ext cx="10510376" cy="1994011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dirty="0">
                <a:solidFill>
                  <a:srgbClr val="4529EF"/>
                </a:solidFill>
              </a:rPr>
              <a:t>« Éloquence : </a:t>
            </a:r>
            <a:br>
              <a:rPr lang="fr-FR" sz="4000" dirty="0">
                <a:solidFill>
                  <a:srgbClr val="4529EF"/>
                </a:solidFill>
              </a:rPr>
            </a:br>
            <a:r>
              <a:rPr lang="fr-FR" sz="4000" dirty="0">
                <a:solidFill>
                  <a:srgbClr val="4529EF"/>
                </a:solidFill>
              </a:rPr>
              <a:t>Parce que la parole d’un jeune</a:t>
            </a:r>
            <a:br>
              <a:rPr lang="fr-FR" sz="4000" dirty="0">
                <a:solidFill>
                  <a:srgbClr val="4529EF"/>
                </a:solidFill>
              </a:rPr>
            </a:br>
            <a:r>
              <a:rPr lang="fr-FR" sz="4000" dirty="0">
                <a:solidFill>
                  <a:srgbClr val="4529EF"/>
                </a:solidFill>
              </a:rPr>
              <a:t> peut tout changer… aidons-les à la prendre ».</a:t>
            </a:r>
            <a:endParaRPr lang="fr-FR" sz="4000" dirty="0">
              <a:solidFill>
                <a:srgbClr val="4529E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2" name="Image 11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pic>
        <p:nvPicPr>
          <p:cNvPr id="30" name="Image 29">
            <a:extLst>
              <a:ext uri="{FF2B5EF4-FFF2-40B4-BE49-F238E27FC236}">
                <a16:creationId xmlns:a16="http://schemas.microsoft.com/office/drawing/2014/main" xmlns="" id="{54C8A79C-30D8-7D4B-36E7-9E90150938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773" r="24773"/>
          <a:stretch/>
        </p:blipFill>
        <p:spPr>
          <a:xfrm>
            <a:off x="2146060" y="2516475"/>
            <a:ext cx="2586168" cy="256291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xmlns="" id="{E7333AA1-43E7-0AF5-5033-A292AF42224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 l="43877" t="40686" r="38144" b="25549"/>
          <a:stretch>
            <a:fillRect/>
          </a:stretch>
        </p:blipFill>
        <p:spPr>
          <a:xfrm>
            <a:off x="4225487" y="3483058"/>
            <a:ext cx="2538953" cy="25629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6A00394F-3085-A759-BA24-95F5406654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86" r="21686"/>
          <a:stretch/>
        </p:blipFill>
        <p:spPr>
          <a:xfrm>
            <a:off x="6166690" y="2403354"/>
            <a:ext cx="2586168" cy="256291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30350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11"/>
          <p:cNvPicPr preferRelativeResize="0"/>
          <p:nvPr/>
        </p:nvPicPr>
        <p:blipFill rotWithShape="1">
          <a:blip r:embed="rId3" cstate="print">
            <a:alphaModFix/>
          </a:blip>
          <a:srcRect t="13721" b="30708"/>
          <a:stretch/>
        </p:blipFill>
        <p:spPr>
          <a:xfrm>
            <a:off x="4050176" y="425386"/>
            <a:ext cx="3752282" cy="8734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25E70A85-A5B2-4A33-33EB-5B28728E7448}"/>
              </a:ext>
            </a:extLst>
          </p:cNvPr>
          <p:cNvSpPr txBox="1"/>
          <p:nvPr/>
        </p:nvSpPr>
        <p:spPr>
          <a:xfrm>
            <a:off x="1046375" y="1478080"/>
            <a:ext cx="1009610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dirty="0" smtClean="0"/>
              <a:t>Soutenir </a:t>
            </a:r>
            <a:r>
              <a:rPr lang="fr-FR" sz="2800" dirty="0"/>
              <a:t>ce concours, c’est encourager la jeunesse à penser, s’exprimer, débattre et rêver. </a:t>
            </a:r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Merci de faire partie de ceux qui tendent le micro</a:t>
            </a:r>
            <a:r>
              <a:rPr lang="fr-FR" sz="2800" dirty="0" smtClean="0"/>
              <a:t>.</a:t>
            </a:r>
            <a:endParaRPr lang="fr-FR" sz="28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5583020D-0FE3-D069-6881-7C209EABC978}"/>
              </a:ext>
            </a:extLst>
          </p:cNvPr>
          <p:cNvSpPr txBox="1"/>
          <p:nvPr/>
        </p:nvSpPr>
        <p:spPr>
          <a:xfrm>
            <a:off x="3047215" y="3614336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6" name="Image 15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clickerhappy-mic-1132528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9493" y="3724737"/>
            <a:ext cx="4168346" cy="27615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5B5BBCA4-B5AD-31C3-5DBE-684DCA852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B8733FB0-394A-FC0A-4B80-CCDE7DA45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2</a:t>
            </a:fld>
            <a:endParaRPr lang="fr-FR" noProof="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DA0F6677-085C-3996-475B-4E9BD7A4E1A7}"/>
              </a:ext>
            </a:extLst>
          </p:cNvPr>
          <p:cNvSpPr txBox="1"/>
          <p:nvPr/>
        </p:nvSpPr>
        <p:spPr>
          <a:xfrm>
            <a:off x="398270" y="1329371"/>
            <a:ext cx="585752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4529EF"/>
                </a:highlight>
              </a:rPr>
              <a:t> </a:t>
            </a:r>
            <a:r>
              <a:rPr lang="fr-FR" b="1" dirty="0">
                <a:solidFill>
                  <a:schemeClr val="bg1"/>
                </a:solidFill>
                <a:highlight>
                  <a:srgbClr val="4529EF"/>
                </a:highlight>
              </a:rPr>
              <a:t>Localisation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Bron (69500) – Métropole de Lyon</a:t>
            </a:r>
            <a:br>
              <a:rPr lang="fr-FR" dirty="0"/>
            </a:br>
            <a:r>
              <a:rPr lang="fr-FR" dirty="0"/>
              <a:t>Créé en 1982 – Quartier résidentiel – Accès direct en TCL / tramway</a:t>
            </a:r>
          </a:p>
          <a:p>
            <a:endParaRPr lang="fr-FR" dirty="0"/>
          </a:p>
          <a:p>
            <a:r>
              <a:rPr lang="fr-FR" b="1" dirty="0">
                <a:solidFill>
                  <a:schemeClr val="bg1"/>
                </a:solidFill>
                <a:highlight>
                  <a:srgbClr val="4529EF"/>
                </a:highlight>
              </a:rPr>
              <a:t>Chiffres clés (rentrée 2023) </a:t>
            </a:r>
            <a:endParaRPr lang="fr-FR" b="1" dirty="0">
              <a:highlight>
                <a:srgbClr val="4529EF"/>
              </a:highlight>
            </a:endParaRPr>
          </a:p>
          <a:p>
            <a:r>
              <a:rPr lang="fr-FR" b="1" dirty="0"/>
              <a:t>1 622 élèves et étudiants</a:t>
            </a:r>
            <a:endParaRPr lang="fr-FR" dirty="0"/>
          </a:p>
          <a:p>
            <a:r>
              <a:rPr lang="fr-FR" b="1" dirty="0"/>
              <a:t>54 classes</a:t>
            </a:r>
            <a:endParaRPr lang="fr-FR" dirty="0"/>
          </a:p>
          <a:p>
            <a:r>
              <a:rPr lang="fr-FR" dirty="0"/>
              <a:t>Un lycée à taille humaine avec une offre de formation complète</a:t>
            </a:r>
          </a:p>
          <a:p>
            <a:endParaRPr lang="fr-FR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b="1" dirty="0">
                <a:solidFill>
                  <a:schemeClr val="bg1"/>
                </a:solidFill>
                <a:highlight>
                  <a:srgbClr val="4529EF"/>
                </a:highlight>
              </a:rPr>
              <a:t>Environnement éducatif</a:t>
            </a:r>
            <a:r>
              <a:rPr lang="fr-FR" dirty="0"/>
              <a:t/>
            </a:r>
            <a:br>
              <a:rPr lang="fr-FR" dirty="0"/>
            </a:br>
            <a:r>
              <a:rPr lang="fr-FR" altLang="fr-FR" dirty="0"/>
              <a:t>Établissement reconnu pour la </a:t>
            </a:r>
            <a:r>
              <a:rPr lang="fr-FR" altLang="fr-FR" b="1" dirty="0"/>
              <a:t>diversité de ses parcours</a:t>
            </a:r>
            <a:r>
              <a:rPr lang="fr-FR" altLang="fr-FR" dirty="0"/>
              <a:t> et ses projets d’ouverture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/>
              <a:t>Engagement fort pour :</a:t>
            </a:r>
            <a:br>
              <a:rPr lang="fr-FR" altLang="fr-FR" dirty="0"/>
            </a:br>
            <a:r>
              <a:rPr lang="fr-FR" altLang="fr-FR" dirty="0"/>
              <a:t>– La </a:t>
            </a:r>
            <a:r>
              <a:rPr lang="fr-FR" altLang="fr-FR" b="1" dirty="0"/>
              <a:t>laïcité</a:t>
            </a:r>
            <a:r>
              <a:rPr lang="fr-FR" altLang="fr-FR" dirty="0"/>
              <a:t>, la </a:t>
            </a:r>
            <a:r>
              <a:rPr lang="fr-FR" altLang="fr-FR" b="1" dirty="0"/>
              <a:t>citoyenneté</a:t>
            </a:r>
            <a:r>
              <a:rPr lang="fr-FR" altLang="fr-FR" dirty="0"/>
              <a:t> et la </a:t>
            </a:r>
            <a:r>
              <a:rPr lang="fr-FR" altLang="fr-FR" b="1" dirty="0"/>
              <a:t>parole des jeunes</a:t>
            </a:r>
            <a:r>
              <a:rPr lang="fr-FR" altLang="fr-FR" dirty="0"/>
              <a:t/>
            </a:r>
            <a:br>
              <a:rPr lang="fr-FR" altLang="fr-FR" dirty="0"/>
            </a:br>
            <a:r>
              <a:rPr lang="fr-FR" altLang="fr-FR" dirty="0"/>
              <a:t>– </a:t>
            </a:r>
            <a:r>
              <a:rPr lang="fr-FR" altLang="fr-FR" b="1" dirty="0"/>
              <a:t>L’égalité des chances </a:t>
            </a:r>
            <a:r>
              <a:rPr lang="fr-FR" altLang="fr-FR" dirty="0"/>
              <a:t>et l’accompagnement des parcours</a:t>
            </a:r>
            <a:br>
              <a:rPr lang="fr-FR" altLang="fr-FR" dirty="0"/>
            </a:br>
            <a:r>
              <a:rPr lang="fr-FR" altLang="fr-FR" dirty="0"/>
              <a:t>– La mise en valeur des talents via des </a:t>
            </a:r>
            <a:r>
              <a:rPr lang="fr-FR" altLang="fr-FR" b="1" dirty="0"/>
              <a:t>initiatives culturelles et </a:t>
            </a:r>
            <a:r>
              <a:rPr lang="fr-FR" altLang="fr-FR" b="1" dirty="0" smtClean="0"/>
              <a:t>oratoires</a:t>
            </a:r>
            <a:endParaRPr lang="fr-FR" altLang="fr-FR" dirty="0"/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617CAA5D-5262-7C16-3B1A-0BC173B134B5}"/>
              </a:ext>
            </a:extLst>
          </p:cNvPr>
          <p:cNvSpPr txBox="1"/>
          <p:nvPr/>
        </p:nvSpPr>
        <p:spPr>
          <a:xfrm>
            <a:off x="6661556" y="1890860"/>
            <a:ext cx="51321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4529EF"/>
                </a:highlight>
              </a:rPr>
              <a:t> </a:t>
            </a:r>
            <a:r>
              <a:rPr lang="fr-FR" b="1" dirty="0">
                <a:solidFill>
                  <a:schemeClr val="bg1"/>
                </a:solidFill>
                <a:highlight>
                  <a:srgbClr val="4529EF"/>
                </a:highlight>
              </a:rPr>
              <a:t>Formations proposées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Voie générale (toutes spécialités majeures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/>
              <a:t>Voie technologique :</a:t>
            </a:r>
            <a:br>
              <a:rPr lang="fr-FR" dirty="0"/>
            </a:br>
            <a:r>
              <a:rPr lang="fr-FR" dirty="0"/>
              <a:t>– STL (Sciences et Technologies de Laboratoire)</a:t>
            </a:r>
            <a:br>
              <a:rPr lang="fr-FR" dirty="0"/>
            </a:br>
            <a:r>
              <a:rPr lang="fr-FR" dirty="0"/>
              <a:t>– STMG (Sciences et Technologies du Management et de la Gestion)</a:t>
            </a:r>
            <a:br>
              <a:rPr lang="fr-FR" dirty="0"/>
            </a:br>
            <a:r>
              <a:rPr lang="fr-FR" dirty="0"/>
              <a:t>– ST2S (Sciences et Technologies de la Santé et du Social)</a:t>
            </a:r>
            <a:br>
              <a:rPr lang="fr-FR" dirty="0"/>
            </a:br>
            <a:r>
              <a:rPr lang="fr-FR" dirty="0"/>
              <a:t>– STD2A (Sciences et Technologies du Design et des Arts Appliqués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/>
              <a:t>Sections BTS (post-bac) :</a:t>
            </a:r>
            <a:br>
              <a:rPr lang="fr-FR" dirty="0"/>
            </a:br>
            <a:r>
              <a:rPr lang="fr-FR" dirty="0"/>
              <a:t>– BTS Banque</a:t>
            </a:r>
            <a:br>
              <a:rPr lang="fr-FR" dirty="0"/>
            </a:br>
            <a:r>
              <a:rPr lang="fr-FR" dirty="0"/>
              <a:t>– BTS MCO (Management Commercial Opérationnel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5F93CBC3-427F-5B43-EDE9-25437D232A16}"/>
              </a:ext>
            </a:extLst>
          </p:cNvPr>
          <p:cNvSpPr txBox="1"/>
          <p:nvPr/>
        </p:nvSpPr>
        <p:spPr>
          <a:xfrm>
            <a:off x="681075" y="929261"/>
            <a:ext cx="98109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b="1" dirty="0"/>
              <a:t>Un établissement public engagé pour la réussite, l’éloquence et l’ouverture citoyenne.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0FC1D9DF-4939-60B1-19B6-397301BC770E}"/>
              </a:ext>
            </a:extLst>
          </p:cNvPr>
          <p:cNvSpPr txBox="1"/>
          <p:nvPr/>
        </p:nvSpPr>
        <p:spPr>
          <a:xfrm>
            <a:off x="1377492" y="98265"/>
            <a:ext cx="79091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Le Lycée Jean-Paul Sartre en bref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3" name="Image 12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705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3E78D761-59E7-D3A7-24BD-C14F64E72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3</a:t>
            </a:fld>
            <a:endParaRPr lang="fr-FR" noProof="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738215B7-BE0B-29F1-8C90-7AEBC8CC6780}"/>
              </a:ext>
            </a:extLst>
          </p:cNvPr>
          <p:cNvSpPr txBox="1"/>
          <p:nvPr/>
        </p:nvSpPr>
        <p:spPr>
          <a:xfrm>
            <a:off x="114300" y="214894"/>
            <a:ext cx="111975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Un projet relancé, porté par et pour les jeunes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32855C65-E20E-B7AF-456B-554F175048DD}"/>
              </a:ext>
            </a:extLst>
          </p:cNvPr>
          <p:cNvSpPr txBox="1"/>
          <p:nvPr/>
        </p:nvSpPr>
        <p:spPr>
          <a:xfrm>
            <a:off x="662084" y="1372073"/>
            <a:ext cx="834051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Un </a:t>
            </a:r>
            <a:r>
              <a:rPr lang="fr-FR" b="1" dirty="0"/>
              <a:t>concours d’éloquence avait été initié il y a quelques années</a:t>
            </a:r>
            <a:r>
              <a:rPr lang="fr-FR" dirty="0"/>
              <a:t> au sein du lycée Jean-Paul Sartre de Bron, laissant un souvenir marquant chez certains élèves et enseignants.</a:t>
            </a:r>
          </a:p>
          <a:p>
            <a:pPr algn="just"/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En 2025, c’est </a:t>
            </a:r>
            <a:r>
              <a:rPr lang="fr-FR" dirty="0"/>
              <a:t>un </a:t>
            </a:r>
            <a:r>
              <a:rPr lang="fr-FR" b="1" dirty="0"/>
              <a:t>lycéen de 2nde</a:t>
            </a:r>
            <a:r>
              <a:rPr lang="fr-FR" dirty="0"/>
              <a:t>, inspiré par la finale d’un concours d’éloquence à Lyon, qui a ravivé l’idée. 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Enthousiasmé par l’expérience, il a exprimé le souhait de </a:t>
            </a:r>
            <a:r>
              <a:rPr lang="fr-FR" b="1" dirty="0"/>
              <a:t>faire vivre cette opportunité à d’autres</a:t>
            </a:r>
            <a:r>
              <a:rPr lang="fr-FR" dirty="0"/>
              <a:t>, en relançant un concours au sein de son établissement.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 smtClean="0"/>
              <a:t>L’équipe </a:t>
            </a:r>
            <a:r>
              <a:rPr lang="fr-FR" dirty="0"/>
              <a:t>pédagogique et des parents d’élève ont décidé de redonner vie à cette </a:t>
            </a:r>
            <a:r>
              <a:rPr lang="fr-FR" b="1" dirty="0"/>
              <a:t>nouvelle édition</a:t>
            </a:r>
            <a:r>
              <a:rPr lang="fr-FR" dirty="0"/>
              <a:t>, </a:t>
            </a:r>
            <a:r>
              <a:rPr lang="fr-FR" b="1" dirty="0"/>
              <a:t>plus inclusive,</a:t>
            </a:r>
            <a:r>
              <a:rPr lang="fr-FR" dirty="0"/>
              <a:t> ancrée dans les réalités actuelles des jeunes et portée par leur envie de s’exprimer. 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Ce concours devient ainsi </a:t>
            </a:r>
            <a:r>
              <a:rPr lang="fr-FR" b="1" dirty="0"/>
              <a:t>un projet d’établissement citoyen</a:t>
            </a:r>
            <a:r>
              <a:rPr lang="fr-FR" dirty="0"/>
              <a:t>, stimulant, et profondément humain.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752C3393-45E2-D97F-ED63-4CAB001A7E7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42851" t="40829" r="38377" b="25366"/>
          <a:stretch>
            <a:fillRect/>
          </a:stretch>
        </p:blipFill>
        <p:spPr>
          <a:xfrm>
            <a:off x="9286328" y="2426878"/>
            <a:ext cx="2405128" cy="23280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8" name="Groupe 7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0" name="Image 9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265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3E78D761-59E7-D3A7-24BD-C14F64E72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4</a:t>
            </a:fld>
            <a:endParaRPr lang="fr-FR" noProof="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738215B7-BE0B-29F1-8C90-7AEBC8CC6780}"/>
              </a:ext>
            </a:extLst>
          </p:cNvPr>
          <p:cNvSpPr txBox="1"/>
          <p:nvPr/>
        </p:nvSpPr>
        <p:spPr>
          <a:xfrm>
            <a:off x="1280557" y="296281"/>
            <a:ext cx="9339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Un projet pensé pour </a:t>
            </a:r>
            <a:r>
              <a:rPr lang="fr-FR" sz="4400" b="1" dirty="0"/>
              <a:t>tous les lycéens</a:t>
            </a:r>
            <a:endParaRPr lang="fr-FR" sz="4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32855C65-E20E-B7AF-456B-554F175048DD}"/>
              </a:ext>
            </a:extLst>
          </p:cNvPr>
          <p:cNvSpPr txBox="1"/>
          <p:nvPr/>
        </p:nvSpPr>
        <p:spPr>
          <a:xfrm>
            <a:off x="947351" y="2006883"/>
            <a:ext cx="8479453" cy="433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dirty="0"/>
              <a:t>Ce concours s’adresse à </a:t>
            </a:r>
            <a:r>
              <a:rPr lang="fr-FR" b="1" dirty="0"/>
              <a:t>tous les élèves de seconde, première et terminale</a:t>
            </a:r>
            <a:r>
              <a:rPr lang="fr-FR" dirty="0"/>
              <a:t> du Lycée Jean-Paul Sartre de Bron, </a:t>
            </a:r>
            <a:r>
              <a:rPr lang="fr-FR" b="1" dirty="0"/>
              <a:t>quels que soient leur filière, leur aisance à l’oral ou leur parcours</a:t>
            </a:r>
            <a:r>
              <a:rPr lang="fr-FR" dirty="0"/>
              <a:t>.</a:t>
            </a:r>
          </a:p>
          <a:p>
            <a:pPr>
              <a:buNone/>
            </a:pPr>
            <a:endParaRPr lang="fr-FR" dirty="0"/>
          </a:p>
          <a:p>
            <a:pPr algn="just">
              <a:buNone/>
            </a:pPr>
            <a:r>
              <a:rPr lang="fr-FR" dirty="0"/>
              <a:t>L’ambition du projet est claire : </a:t>
            </a:r>
            <a:r>
              <a:rPr lang="fr-FR" b="1" dirty="0"/>
              <a:t>ouvrir largement la participation</a:t>
            </a:r>
            <a:r>
              <a:rPr lang="fr-FR" dirty="0"/>
              <a:t>, en cassant les idées reçues selon lesquelles l’éloquence serait réservée aux “bons orateurs” ou aux élèves déjà à l’aise.</a:t>
            </a:r>
          </a:p>
          <a:p>
            <a:pPr algn="just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Chaque </a:t>
            </a:r>
            <a:r>
              <a:rPr lang="fr-FR" dirty="0"/>
              <a:t>élève volontaire sera </a:t>
            </a:r>
            <a:r>
              <a:rPr lang="fr-FR" b="1" dirty="0"/>
              <a:t>accompagné avec bienveillance</a:t>
            </a:r>
            <a:r>
              <a:rPr lang="fr-FR" dirty="0"/>
              <a:t>, grâce à des ateliers préparatoires, des formats variés et des sujets adaptés à toutes les sensibilités.</a:t>
            </a:r>
          </a:p>
          <a:p>
            <a:pPr algn="just">
              <a:buNone/>
            </a:pPr>
            <a:endParaRPr lang="fr-FR" dirty="0"/>
          </a:p>
          <a:p>
            <a:r>
              <a:rPr lang="fr-FR" dirty="0"/>
              <a:t>Qu’ils aient envie de défendre une idée, raconter un moment de vie, faire rire ou provoquer un débat, </a:t>
            </a:r>
            <a:r>
              <a:rPr lang="fr-FR" b="1" dirty="0"/>
              <a:t>chacun pourra trouver sa place et sa voix</a:t>
            </a:r>
            <a:r>
              <a:rPr lang="fr-FR" dirty="0"/>
              <a:t> dans ce concours.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r-FR" sz="1600" kern="100" dirty="0"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r-FR" sz="1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CE7EAF80-3953-251D-F2D7-DF58DC76978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42448" t="39989" r="38686" b="25486"/>
          <a:stretch>
            <a:fillRect/>
          </a:stretch>
        </p:blipFill>
        <p:spPr>
          <a:xfrm>
            <a:off x="9697467" y="2629513"/>
            <a:ext cx="2300141" cy="22624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75CD8567-3E87-AB38-4896-68A9C2EACDF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37655" t="81251" r="54536" b="5124"/>
          <a:stretch>
            <a:fillRect/>
          </a:stretch>
        </p:blipFill>
        <p:spPr>
          <a:xfrm>
            <a:off x="10985214" y="1464686"/>
            <a:ext cx="952107" cy="892829"/>
          </a:xfrm>
          <a:prstGeom prst="rect">
            <a:avLst/>
          </a:prstGeom>
        </p:spPr>
      </p:pic>
      <p:pic>
        <p:nvPicPr>
          <p:cNvPr id="12" name="Image 11" descr="Une image contenant Graphique, Bleu électrique, symbole, graphisme&#10;&#10;Le contenu généré par l’IA peut être incorrect.">
            <a:extLst>
              <a:ext uri="{FF2B5EF4-FFF2-40B4-BE49-F238E27FC236}">
                <a16:creationId xmlns:a16="http://schemas.microsoft.com/office/drawing/2014/main" xmlns="" id="{0E16969F-C8F1-004D-2CC5-F9B6AEB781A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71464" y="0"/>
            <a:ext cx="1246589" cy="121316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Une image contenant Graphique, Bleu électrique, symbole, graphisme&#10;&#10;Le contenu généré par l’IA peut être incorrect.">
            <a:extLst>
              <a:ext uri="{FF2B5EF4-FFF2-40B4-BE49-F238E27FC236}">
                <a16:creationId xmlns:a16="http://schemas.microsoft.com/office/drawing/2014/main" xmlns="" id="{0E16969F-C8F1-004D-2CC5-F9B6AEB781A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923864" y="152400"/>
            <a:ext cx="1246589" cy="121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390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3E78D761-59E7-D3A7-24BD-C14F64E72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5</a:t>
            </a:fld>
            <a:endParaRPr lang="fr-FR" noProof="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738215B7-BE0B-29F1-8C90-7AEBC8CC6780}"/>
              </a:ext>
            </a:extLst>
          </p:cNvPr>
          <p:cNvSpPr txBox="1"/>
          <p:nvPr/>
        </p:nvSpPr>
        <p:spPr>
          <a:xfrm>
            <a:off x="2837177" y="43447"/>
            <a:ext cx="7992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Objectifs du concours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32855C65-E20E-B7AF-456B-554F175048DD}"/>
              </a:ext>
            </a:extLst>
          </p:cNvPr>
          <p:cNvSpPr txBox="1"/>
          <p:nvPr/>
        </p:nvSpPr>
        <p:spPr>
          <a:xfrm>
            <a:off x="1602523" y="1284526"/>
            <a:ext cx="8331735" cy="4530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/>
              <a:t>Développer l’art de la parole et l’esprit critique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→ Apprendre à structurer ses idées, écouter, argumenter, convaincre</a:t>
            </a:r>
          </a:p>
          <a:p>
            <a:endParaRPr lang="fr-FR" dirty="0"/>
          </a:p>
          <a:p>
            <a:r>
              <a:rPr lang="fr-FR" b="1" dirty="0"/>
              <a:t>Renforcer la confiance en soi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→ Oser prendre la parole, s’exprimer en public, s’affirmer avec authenticité</a:t>
            </a:r>
          </a:p>
          <a:p>
            <a:endParaRPr lang="fr-FR" dirty="0"/>
          </a:p>
          <a:p>
            <a:r>
              <a:rPr lang="fr-FR" b="1" dirty="0"/>
              <a:t>Stimuler l’engagement des jeunes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→ Défendre un point de vue, partager une expérience, éveiller les consciences</a:t>
            </a:r>
          </a:p>
          <a:p>
            <a:endParaRPr lang="fr-FR" dirty="0"/>
          </a:p>
          <a:p>
            <a:r>
              <a:rPr lang="fr-FR" b="1" dirty="0"/>
              <a:t>Favoriser une dynamique inclusive et bienveillante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→ Offrir un cadre accessible à tous, quel que soit le niveau d’aisance à l’oral</a:t>
            </a:r>
          </a:p>
          <a:p>
            <a:endParaRPr lang="fr-FR" dirty="0"/>
          </a:p>
          <a:p>
            <a:r>
              <a:rPr lang="fr-FR" b="1" dirty="0"/>
              <a:t>Créer un événement collectif et intergénérationnel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→ Impliquer élèves, enseignants, familles et partenaires autour d’un moment fort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Objetivo - Iconos gratis de márketing">
            <a:extLst>
              <a:ext uri="{FF2B5EF4-FFF2-40B4-BE49-F238E27FC236}">
                <a16:creationId xmlns:a16="http://schemas.microsoft.com/office/drawing/2014/main" xmlns="" id="{B86AD4AF-8A9D-57AC-9350-964E50169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5" y="1554479"/>
            <a:ext cx="443865" cy="44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Objetivo - Iconos gratis de márketing">
            <a:extLst>
              <a:ext uri="{FF2B5EF4-FFF2-40B4-BE49-F238E27FC236}">
                <a16:creationId xmlns:a16="http://schemas.microsoft.com/office/drawing/2014/main" xmlns="" id="{DD151B42-2A53-26FE-9F5E-7BA77FB0A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5" y="3960725"/>
            <a:ext cx="443865" cy="44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Objetivo - Iconos gratis de márketing">
            <a:extLst>
              <a:ext uri="{FF2B5EF4-FFF2-40B4-BE49-F238E27FC236}">
                <a16:creationId xmlns:a16="http://schemas.microsoft.com/office/drawing/2014/main" xmlns="" id="{C4C6BE68-6198-0791-3067-9A7557EF8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9815" y="3107843"/>
            <a:ext cx="443865" cy="44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Objetivo - Iconos gratis de márketing">
            <a:extLst>
              <a:ext uri="{FF2B5EF4-FFF2-40B4-BE49-F238E27FC236}">
                <a16:creationId xmlns:a16="http://schemas.microsoft.com/office/drawing/2014/main" xmlns="" id="{EEA9336C-5015-CF5E-34F2-0C969D6AA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5" y="2407361"/>
            <a:ext cx="443865" cy="44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Objetivo - Iconos gratis de márketing">
            <a:extLst>
              <a:ext uri="{FF2B5EF4-FFF2-40B4-BE49-F238E27FC236}">
                <a16:creationId xmlns:a16="http://schemas.microsoft.com/office/drawing/2014/main" xmlns="" id="{18915496-62F4-651B-A861-400FF5744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4415" y="4813607"/>
            <a:ext cx="443865" cy="44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A4758A7C-A5D7-646E-FFBE-3710981E6F3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38428" t="40686" r="42861" b="25222"/>
          <a:stretch>
            <a:fillRect/>
          </a:stretch>
        </p:blipFill>
        <p:spPr>
          <a:xfrm>
            <a:off x="9638833" y="2335720"/>
            <a:ext cx="2232689" cy="21865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11" name="Groupe 10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3" name="Image 12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10310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89BA29F9-F6BD-B33D-9A97-6AA70827F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082F2F4-DA93-17E9-D6B5-3D20B3259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6</a:t>
            </a:fld>
            <a:endParaRPr lang="fr-FR" noProof="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E5DA1A56-82AF-9D05-5698-92116D079652}"/>
              </a:ext>
            </a:extLst>
          </p:cNvPr>
          <p:cNvSpPr txBox="1"/>
          <p:nvPr/>
        </p:nvSpPr>
        <p:spPr>
          <a:xfrm>
            <a:off x="1113800" y="189604"/>
            <a:ext cx="10346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Phases du projet </a:t>
            </a:r>
            <a:r>
              <a:rPr lang="fr-FR" sz="4000" dirty="0" smtClean="0"/>
              <a:t>(juin 2025 </a:t>
            </a:r>
            <a:r>
              <a:rPr lang="fr-FR" sz="4000" dirty="0"/>
              <a:t>– mai 2026)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46C9BC63-4941-A8ED-5071-9C3CA5B5151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284" y="337764"/>
            <a:ext cx="1058554" cy="136960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D2E3F4C7-7343-55BD-2BF8-F1F13BDBF77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85458" y="2705074"/>
            <a:ext cx="1459375" cy="2247505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0" name="Image 9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Diagramme 12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2722373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1C0E4681-807F-27CF-B709-637A84AA2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3632AC1B-B526-2ABD-FB5E-F139C9F94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7</a:t>
            </a:fld>
            <a:endParaRPr lang="fr-FR" noProof="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B48A8E2E-11FC-17B5-7E1E-7686A8582C98}"/>
              </a:ext>
            </a:extLst>
          </p:cNvPr>
          <p:cNvSpPr txBox="1"/>
          <p:nvPr/>
        </p:nvSpPr>
        <p:spPr>
          <a:xfrm>
            <a:off x="1427745" y="0"/>
            <a:ext cx="2872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Budget </a:t>
            </a:r>
            <a:r>
              <a:rPr lang="fr-FR" sz="3200" dirty="0" smtClean="0"/>
              <a:t>estimé</a:t>
            </a:r>
            <a:endParaRPr lang="fr-FR" sz="32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CE1D71F7-0446-0801-5D86-92E223895E8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284" y="337764"/>
            <a:ext cx="1058554" cy="136960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E144E489-325F-6861-AB42-5221E079AF3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26756" y="2672157"/>
            <a:ext cx="1459375" cy="2247505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960930A5-C416-68A5-A02D-0312CAE92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0021980"/>
              </p:ext>
            </p:extLst>
          </p:nvPr>
        </p:nvGraphicFramePr>
        <p:xfrm>
          <a:off x="935556" y="1342326"/>
          <a:ext cx="7358880" cy="344088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452960">
                  <a:extLst>
                    <a:ext uri="{9D8B030D-6E8A-4147-A177-3AD203B41FA5}">
                      <a16:colId xmlns:a16="http://schemas.microsoft.com/office/drawing/2014/main" xmlns="" val="1089683044"/>
                    </a:ext>
                  </a:extLst>
                </a:gridCol>
                <a:gridCol w="2452960">
                  <a:extLst>
                    <a:ext uri="{9D8B030D-6E8A-4147-A177-3AD203B41FA5}">
                      <a16:colId xmlns:a16="http://schemas.microsoft.com/office/drawing/2014/main" xmlns="" val="701104503"/>
                    </a:ext>
                  </a:extLst>
                </a:gridCol>
                <a:gridCol w="2452960">
                  <a:extLst>
                    <a:ext uri="{9D8B030D-6E8A-4147-A177-3AD203B41FA5}">
                      <a16:colId xmlns:a16="http://schemas.microsoft.com/office/drawing/2014/main" xmlns="" val="175198170"/>
                    </a:ext>
                  </a:extLst>
                </a:gridCol>
              </a:tblGrid>
              <a:tr h="341281">
                <a:tc>
                  <a:txBody>
                    <a:bodyPr/>
                    <a:lstStyle/>
                    <a:p>
                      <a:r>
                        <a:rPr lang="fr-FR" sz="1700" dirty="0"/>
                        <a:t>Poste de dépense</a:t>
                      </a:r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r>
                        <a:rPr lang="fr-FR" sz="1700" dirty="0" smtClean="0"/>
                        <a:t>Coût</a:t>
                      </a:r>
                      <a:r>
                        <a:rPr lang="fr-FR" sz="1700" baseline="0" dirty="0" smtClean="0"/>
                        <a:t> estimé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r>
                        <a:rPr lang="fr-FR" sz="1700"/>
                        <a:t>Détail</a:t>
                      </a:r>
                    </a:p>
                  </a:txBody>
                  <a:tcPr marL="85320" marR="85320" marT="42660" marB="42660" anchor="ctr"/>
                </a:tc>
                <a:extLst>
                  <a:ext uri="{0D108BD9-81ED-4DB2-BD59-A6C34878D82A}">
                    <a16:rowId xmlns:a16="http://schemas.microsoft.com/office/drawing/2014/main" xmlns="" val="3735765045"/>
                  </a:ext>
                </a:extLst>
              </a:tr>
              <a:tr h="853203">
                <a:tc>
                  <a:txBody>
                    <a:bodyPr/>
                    <a:lstStyle/>
                    <a:p>
                      <a:r>
                        <a:rPr lang="fr-FR" sz="1700"/>
                        <a:t>🎤 </a:t>
                      </a:r>
                      <a:r>
                        <a:rPr lang="fr-FR" sz="1700" b="1"/>
                        <a:t>Ateliers d’éloquence</a:t>
                      </a:r>
                      <a:endParaRPr lang="fr-FR" sz="1700"/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/>
                        <a:t>692 €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r>
                        <a:rPr lang="fr-FR" sz="1700" dirty="0"/>
                        <a:t>Intervention d’un </a:t>
                      </a:r>
                      <a:r>
                        <a:rPr lang="fr-FR" sz="1700" dirty="0" smtClean="0"/>
                        <a:t>professionnel</a:t>
                      </a:r>
                      <a:r>
                        <a:rPr lang="fr-FR" sz="1700" dirty="0"/>
                        <a:t>, 4 ateliers </a:t>
                      </a:r>
                      <a:r>
                        <a:rPr lang="fr-FR" sz="1700" dirty="0" smtClean="0"/>
                        <a:t>d’1h30 ; la</a:t>
                      </a:r>
                      <a:r>
                        <a:rPr lang="fr-FR" sz="1700" baseline="0" dirty="0" smtClean="0"/>
                        <a:t> moitié déjà financée par le </a:t>
                      </a:r>
                      <a:r>
                        <a:rPr lang="fr-FR" sz="1700" baseline="0" dirty="0" err="1" smtClean="0"/>
                        <a:t>Pass</a:t>
                      </a:r>
                      <a:r>
                        <a:rPr lang="fr-FR" sz="1700" baseline="0" dirty="0" smtClean="0"/>
                        <a:t> culture en décembre 2025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extLst>
                  <a:ext uri="{0D108BD9-81ED-4DB2-BD59-A6C34878D82A}">
                    <a16:rowId xmlns:a16="http://schemas.microsoft.com/office/drawing/2014/main" xmlns="" val="412990772"/>
                  </a:ext>
                </a:extLst>
              </a:tr>
              <a:tr h="853203">
                <a:tc>
                  <a:txBody>
                    <a:bodyPr/>
                    <a:lstStyle/>
                    <a:p>
                      <a:r>
                        <a:rPr lang="fr-FR" sz="1700"/>
                        <a:t>🎁 </a:t>
                      </a:r>
                      <a:r>
                        <a:rPr lang="fr-FR" sz="1700" b="1"/>
                        <a:t>Lots pour les lauréats</a:t>
                      </a:r>
                      <a:endParaRPr lang="fr-FR" sz="1700"/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/>
                        <a:t>260 €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r>
                        <a:rPr lang="fr-FR" sz="1700" dirty="0"/>
                        <a:t>Cartes cadeaux, </a:t>
                      </a:r>
                      <a:r>
                        <a:rPr lang="fr-FR" sz="1700" dirty="0" smtClean="0"/>
                        <a:t>places de cinéma, …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extLst>
                  <a:ext uri="{0D108BD9-81ED-4DB2-BD59-A6C34878D82A}">
                    <a16:rowId xmlns:a16="http://schemas.microsoft.com/office/drawing/2014/main" xmlns="" val="1718333191"/>
                  </a:ext>
                </a:extLst>
              </a:tr>
              <a:tr h="597242">
                <a:tc>
                  <a:txBody>
                    <a:bodyPr/>
                    <a:lstStyle/>
                    <a:p>
                      <a:r>
                        <a:rPr lang="fr-FR" sz="1700" dirty="0"/>
                        <a:t>📦 </a:t>
                      </a:r>
                      <a:r>
                        <a:rPr lang="fr-FR" sz="1700" b="1" dirty="0"/>
                        <a:t>Frais divers &amp; imprévus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/>
                        <a:t>42 </a:t>
                      </a:r>
                      <a:r>
                        <a:rPr lang="fr-FR" sz="1700" dirty="0"/>
                        <a:t>€</a:t>
                      </a:r>
                    </a:p>
                  </a:txBody>
                  <a:tcPr marL="85320" marR="85320" marT="42660" marB="42660" anchor="ctr"/>
                </a:tc>
                <a:tc>
                  <a:txBody>
                    <a:bodyPr/>
                    <a:lstStyle/>
                    <a:p>
                      <a:r>
                        <a:rPr lang="fr-FR" sz="1700" dirty="0" smtClean="0"/>
                        <a:t>Frais de gestion « Ma Trousse à projets »</a:t>
                      </a:r>
                      <a:endParaRPr lang="fr-FR" sz="1700" dirty="0"/>
                    </a:p>
                  </a:txBody>
                  <a:tcPr marL="85320" marR="85320" marT="42660" marB="42660" anchor="ctr"/>
                </a:tc>
                <a:extLst>
                  <a:ext uri="{0D108BD9-81ED-4DB2-BD59-A6C34878D82A}">
                    <a16:rowId xmlns:a16="http://schemas.microsoft.com/office/drawing/2014/main" xmlns="" val="3569942243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A0A235E-42D8-FC10-FAA5-03F9DF22C2E8}"/>
              </a:ext>
            </a:extLst>
          </p:cNvPr>
          <p:cNvSpPr txBox="1"/>
          <p:nvPr/>
        </p:nvSpPr>
        <p:spPr>
          <a:xfrm>
            <a:off x="935556" y="5766209"/>
            <a:ext cx="7392898" cy="461665"/>
          </a:xfrm>
          <a:prstGeom prst="rect">
            <a:avLst/>
          </a:prstGeom>
          <a:solidFill>
            <a:srgbClr val="4529EF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2400" b="1" dirty="0">
                <a:solidFill>
                  <a:schemeClr val="bg1"/>
                </a:solidFill>
              </a:rPr>
              <a:t>Total estimé du budget :   	             </a:t>
            </a:r>
            <a:r>
              <a:rPr lang="fr-FR" sz="2400" b="1" dirty="0" smtClean="0">
                <a:solidFill>
                  <a:schemeClr val="bg1"/>
                </a:solidFill>
              </a:rPr>
              <a:t>994 €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1" name="Image 10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73287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xmlns="" id="{85737A20-C9A6-27E6-3E9F-785A00BA6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2FA8DC1E-A9A0-69F6-DA51-EB65E98C7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fr-FR" noProof="0" smtClean="0"/>
              <a:pPr rtl="0"/>
              <a:t>8</a:t>
            </a:fld>
            <a:endParaRPr lang="fr-FR" noProof="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1A7F1E25-B5EA-D3F7-0323-3685C9DAF9C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34219" y="250640"/>
            <a:ext cx="1324057" cy="171313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BB77DD26-EDF9-0CEC-156B-469C201CED89}"/>
              </a:ext>
            </a:extLst>
          </p:cNvPr>
          <p:cNvSpPr txBox="1"/>
          <p:nvPr/>
        </p:nvSpPr>
        <p:spPr>
          <a:xfrm>
            <a:off x="1374991" y="250640"/>
            <a:ext cx="3180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Les contreparties</a:t>
            </a:r>
            <a:endParaRPr lang="fr-FR" sz="3200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0072E618-2CED-DD78-EC1B-0282308B3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2097985"/>
              </p:ext>
            </p:extLst>
          </p:nvPr>
        </p:nvGraphicFramePr>
        <p:xfrm>
          <a:off x="516142" y="1303771"/>
          <a:ext cx="8481420" cy="589437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827140">
                  <a:extLst>
                    <a:ext uri="{9D8B030D-6E8A-4147-A177-3AD203B41FA5}">
                      <a16:colId xmlns:a16="http://schemas.microsoft.com/office/drawing/2014/main" xmlns="" val="3742780239"/>
                    </a:ext>
                  </a:extLst>
                </a:gridCol>
                <a:gridCol w="2827140">
                  <a:extLst>
                    <a:ext uri="{9D8B030D-6E8A-4147-A177-3AD203B41FA5}">
                      <a16:colId xmlns:a16="http://schemas.microsoft.com/office/drawing/2014/main" xmlns="" val="3875628630"/>
                    </a:ext>
                  </a:extLst>
                </a:gridCol>
                <a:gridCol w="2827140">
                  <a:extLst>
                    <a:ext uri="{9D8B030D-6E8A-4147-A177-3AD203B41FA5}">
                      <a16:colId xmlns:a16="http://schemas.microsoft.com/office/drawing/2014/main" xmlns="" val="454732092"/>
                    </a:ext>
                  </a:extLst>
                </a:gridCol>
              </a:tblGrid>
              <a:tr h="295006">
                <a:tc>
                  <a:txBody>
                    <a:bodyPr/>
                    <a:lstStyle/>
                    <a:p>
                      <a:r>
                        <a:rPr lang="fr-FR" sz="1500" dirty="0"/>
                        <a:t>🔹 </a:t>
                      </a:r>
                      <a:r>
                        <a:rPr lang="fr-FR" sz="1500" b="1" dirty="0"/>
                        <a:t>Formule</a:t>
                      </a:r>
                      <a:endParaRPr lang="fr-FR" sz="1500" dirty="0"/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500" dirty="0"/>
                        <a:t> </a:t>
                      </a:r>
                      <a:r>
                        <a:rPr lang="fr-FR" sz="1500" b="1" dirty="0" smtClean="0"/>
                        <a:t>Montant indicatif</a:t>
                      </a:r>
                      <a:endParaRPr lang="fr-FR" sz="1500" dirty="0"/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500" dirty="0"/>
                        <a:t> </a:t>
                      </a:r>
                      <a:r>
                        <a:rPr lang="fr-FR" sz="1500" b="1" dirty="0"/>
                        <a:t>Avantages et reconnaissance</a:t>
                      </a:r>
                      <a:endParaRPr lang="fr-FR" sz="1500" dirty="0"/>
                    </a:p>
                  </a:txBody>
                  <a:tcPr marL="73751" marR="73751" marT="36876" marB="36876" anchor="ctr"/>
                </a:tc>
                <a:extLst>
                  <a:ext uri="{0D108BD9-81ED-4DB2-BD59-A6C34878D82A}">
                    <a16:rowId xmlns:a16="http://schemas.microsoft.com/office/drawing/2014/main" xmlns="" val="4003893018"/>
                  </a:ext>
                </a:extLst>
              </a:tr>
              <a:tr h="9587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🟡 </a:t>
                      </a:r>
                      <a:r>
                        <a:rPr lang="fr-FR" sz="1400" b="1" dirty="0" smtClean="0"/>
                        <a:t>Mail de remerciement</a:t>
                      </a:r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dirty="0" smtClean="0"/>
                        <a:t>€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– </a:t>
                      </a:r>
                      <a:r>
                        <a:rPr lang="fr-FR" sz="1400" dirty="0" smtClean="0"/>
                        <a:t>Message de remerciement rédigé par les élèves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extLst>
                  <a:ext uri="{0D108BD9-81ED-4DB2-BD59-A6C34878D82A}">
                    <a16:rowId xmlns:a16="http://schemas.microsoft.com/office/drawing/2014/main" xmlns="" val="3836248024"/>
                  </a:ext>
                </a:extLst>
              </a:tr>
              <a:tr h="9587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🔵 </a:t>
                      </a:r>
                      <a:r>
                        <a:rPr lang="fr-FR" sz="1400" b="1" dirty="0" smtClean="0"/>
                        <a:t>Mention de votre soutien</a:t>
                      </a:r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20 €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– </a:t>
                      </a:r>
                      <a:r>
                        <a:rPr lang="fr-FR" sz="1400" dirty="0" smtClean="0"/>
                        <a:t>Message de remerciement rédigé par les élèves + mention de votre nom sur les documents de communication et lors de la finale publique du concours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extLst>
                  <a:ext uri="{0D108BD9-81ED-4DB2-BD59-A6C34878D82A}">
                    <a16:rowId xmlns:a16="http://schemas.microsoft.com/office/drawing/2014/main" xmlns="" val="1775812615"/>
                  </a:ext>
                </a:extLst>
              </a:tr>
              <a:tr h="9587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🔴 </a:t>
                      </a:r>
                      <a:r>
                        <a:rPr lang="fr-FR" sz="1400" b="1" dirty="0" smtClean="0"/>
                        <a:t>Invitation à l'évènement</a:t>
                      </a:r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50 </a:t>
                      </a:r>
                      <a:r>
                        <a:rPr lang="fr-FR" sz="1400" dirty="0"/>
                        <a:t>€</a:t>
                      </a:r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– </a:t>
                      </a:r>
                      <a:r>
                        <a:rPr lang="fr-FR" sz="1400" dirty="0" smtClean="0"/>
                        <a:t>Contreparties précédentes + Invitation à la finale publique du concours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extLst>
                  <a:ext uri="{0D108BD9-81ED-4DB2-BD59-A6C34878D82A}">
                    <a16:rowId xmlns:a16="http://schemas.microsoft.com/office/drawing/2014/main" xmlns="" val="1490699398"/>
                  </a:ext>
                </a:extLst>
              </a:tr>
              <a:tr h="1180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🟢 </a:t>
                      </a:r>
                      <a:r>
                        <a:rPr lang="fr-FR" sz="1400" b="1" dirty="0" smtClean="0"/>
                        <a:t>Partenaire mécène</a:t>
                      </a:r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100 €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– </a:t>
                      </a:r>
                      <a:r>
                        <a:rPr lang="fr-FR" sz="1400" dirty="0" smtClean="0"/>
                        <a:t>Contreparties précédentes (dont invitation à la finale publique du concours) + envoi d’un livret numérique souvenir du concours (textes, photos, moments forts)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extLst>
                  <a:ext uri="{0D108BD9-81ED-4DB2-BD59-A6C34878D82A}">
                    <a16:rowId xmlns:a16="http://schemas.microsoft.com/office/drawing/2014/main" xmlns="" val="151863679"/>
                  </a:ext>
                </a:extLst>
              </a:tr>
              <a:tr h="1180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       </a:t>
                      </a:r>
                      <a:r>
                        <a:rPr lang="fr-FR" sz="1400" b="1" dirty="0" smtClean="0"/>
                        <a:t>Partenaire mécène</a:t>
                      </a:r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Participation</a:t>
                      </a:r>
                      <a:r>
                        <a:rPr lang="fr-FR" sz="1400" baseline="0" dirty="0" smtClean="0"/>
                        <a:t> en </a:t>
                      </a:r>
                      <a:r>
                        <a:rPr lang="fr-FR" sz="1400" baseline="0" dirty="0" smtClean="0"/>
                        <a:t>nature (lots pour les participants et lauréats)</a:t>
                      </a:r>
                      <a:endParaRPr lang="fr-FR" sz="1400" dirty="0"/>
                    </a:p>
                  </a:txBody>
                  <a:tcPr marL="73751" marR="73751" marT="36876" marB="3687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– Contreparties précédentes (dont invitation à la finale publique du concours) + envoi d’un livret numérique souvenir du concours (textes, photos, moments forts)</a:t>
                      </a:r>
                    </a:p>
                    <a:p>
                      <a:endParaRPr lang="fr-FR" sz="1400" dirty="0"/>
                    </a:p>
                  </a:txBody>
                  <a:tcPr marL="73751" marR="73751" marT="36876" marB="36876" anchor="ctr"/>
                </a:tc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FD22C287-3D9D-4387-031C-A388A5D58E00}"/>
              </a:ext>
            </a:extLst>
          </p:cNvPr>
          <p:cNvSpPr txBox="1"/>
          <p:nvPr/>
        </p:nvSpPr>
        <p:spPr>
          <a:xfrm>
            <a:off x="9309214" y="2108467"/>
            <a:ext cx="2538663" cy="2554545"/>
          </a:xfrm>
          <a:prstGeom prst="rect">
            <a:avLst/>
          </a:prstGeom>
          <a:solidFill>
            <a:srgbClr val="4529EF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600" b="1" dirty="0">
                <a:solidFill>
                  <a:schemeClr val="bg1"/>
                </a:solidFill>
              </a:rPr>
              <a:t>Rappels &amp; principes :</a:t>
            </a:r>
          </a:p>
          <a:p>
            <a:pPr>
              <a:buNone/>
            </a:pPr>
            <a:endParaRPr lang="fr-FR" sz="1600" b="1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1"/>
                </a:solidFill>
              </a:rPr>
              <a:t>Pas de publicité commerciale</a:t>
            </a:r>
            <a:r>
              <a:rPr lang="fr-FR" sz="1600" dirty="0">
                <a:solidFill>
                  <a:schemeClr val="bg1"/>
                </a:solidFill>
              </a:rPr>
              <a:t> dans le lycée → soutien cadré comme un </a:t>
            </a:r>
            <a:r>
              <a:rPr lang="fr-FR" sz="1600" b="1" dirty="0">
                <a:solidFill>
                  <a:schemeClr val="bg1"/>
                </a:solidFill>
              </a:rPr>
              <a:t>mécénat éducatif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Visibilité valorisante, sobre et tournée vers </a:t>
            </a:r>
            <a:r>
              <a:rPr lang="fr-FR" sz="1600" b="1" dirty="0">
                <a:solidFill>
                  <a:schemeClr val="bg1"/>
                </a:solidFill>
              </a:rPr>
              <a:t>l’impact citoyen et </a:t>
            </a:r>
            <a:r>
              <a:rPr lang="fr-FR" sz="1600" b="1" dirty="0" smtClean="0">
                <a:solidFill>
                  <a:schemeClr val="bg1"/>
                </a:solidFill>
              </a:rPr>
              <a:t>jeunesse</a:t>
            </a:r>
            <a:endParaRPr lang="fr-FR" sz="1600" b="1" dirty="0">
              <a:solidFill>
                <a:schemeClr val="bg1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11" name="Image 10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645952" y="6174297"/>
            <a:ext cx="176169" cy="17616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55719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22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8397" y="5427503"/>
            <a:ext cx="380176" cy="38017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65205B93-B575-958A-BD35-DAF4C8A4B57D}"/>
              </a:ext>
            </a:extLst>
          </p:cNvPr>
          <p:cNvSpPr txBox="1"/>
          <p:nvPr/>
        </p:nvSpPr>
        <p:spPr>
          <a:xfrm>
            <a:off x="3438582" y="85940"/>
            <a:ext cx="4744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Contacts et liens</a:t>
            </a:r>
            <a:endParaRPr lang="fr-FR" sz="4400" dirty="0"/>
          </a:p>
        </p:txBody>
      </p:sp>
      <p:grpSp>
        <p:nvGrpSpPr>
          <p:cNvPr id="5" name="Groupe 4"/>
          <p:cNvGrpSpPr/>
          <p:nvPr/>
        </p:nvGrpSpPr>
        <p:grpSpPr>
          <a:xfrm>
            <a:off x="10771464" y="0"/>
            <a:ext cx="1246589" cy="2357515"/>
            <a:chOff x="10771464" y="0"/>
            <a:chExt cx="1246589" cy="2357515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xmlns="" id="{75CD8567-3E87-AB38-4896-68A9C2EAC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l="37655" t="81251" r="54536" b="5124"/>
            <a:stretch>
              <a:fillRect/>
            </a:stretch>
          </p:blipFill>
          <p:spPr>
            <a:xfrm>
              <a:off x="10985214" y="1464686"/>
              <a:ext cx="952107" cy="892829"/>
            </a:xfrm>
            <a:prstGeom prst="rect">
              <a:avLst/>
            </a:prstGeom>
          </p:spPr>
        </p:pic>
        <p:pic>
          <p:nvPicPr>
            <p:cNvPr id="7" name="Image 6" descr="Une image contenant Graphique, Bleu électrique, symbole, graphisme&#10;&#10;Le contenu généré par l’IA peut être incorrect.">
              <a:extLst>
                <a:ext uri="{FF2B5EF4-FFF2-40B4-BE49-F238E27FC236}">
                  <a16:creationId xmlns:a16="http://schemas.microsoft.com/office/drawing/2014/main" xmlns="" id="{0E16969F-C8F1-004D-2CC5-F9B6AEB7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71464" y="0"/>
              <a:ext cx="1246589" cy="1213164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790832" y="0"/>
            <a:ext cx="2257168" cy="164757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E239-D887-4AE6-A2B4-5497E8B2BD7E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11425881" y="6244280"/>
            <a:ext cx="411892" cy="387179"/>
          </a:xfrm>
          <a:prstGeom prst="ellips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441622" y="1120345"/>
            <a:ext cx="9300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Contacts</a:t>
            </a:r>
          </a:p>
          <a:p>
            <a:endParaRPr lang="fr-FR" dirty="0" smtClean="0"/>
          </a:p>
          <a:p>
            <a:r>
              <a:rPr lang="fr-FR" dirty="0" smtClean="0"/>
              <a:t>Professeures </a:t>
            </a:r>
            <a:r>
              <a:rPr lang="fr-FR" dirty="0" err="1" smtClean="0"/>
              <a:t>référentes</a:t>
            </a:r>
            <a:r>
              <a:rPr lang="fr-FR" dirty="0" smtClean="0"/>
              <a:t>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 Agnès </a:t>
            </a:r>
            <a:r>
              <a:rPr lang="fr-FR" dirty="0" err="1" smtClean="0"/>
              <a:t>Larsonneur</a:t>
            </a:r>
            <a:r>
              <a:rPr lang="fr-FR" dirty="0" smtClean="0"/>
              <a:t> (professeure documentaliste) – </a:t>
            </a:r>
            <a:r>
              <a:rPr lang="fr-FR" dirty="0" smtClean="0">
                <a:hlinkClick r:id="rId5"/>
              </a:rPr>
              <a:t>agnes-marie.larsonneur@ac-lyon.fr</a:t>
            </a:r>
            <a:endParaRPr lang="fr-FR" dirty="0" smtClean="0"/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 Anne De </a:t>
            </a:r>
            <a:r>
              <a:rPr lang="fr-FR" dirty="0" err="1" smtClean="0"/>
              <a:t>Carolis</a:t>
            </a:r>
            <a:r>
              <a:rPr lang="fr-FR" dirty="0" smtClean="0"/>
              <a:t> (professeure de français) – </a:t>
            </a:r>
            <a:r>
              <a:rPr lang="fr-FR" dirty="0" smtClean="0">
                <a:hlinkClick r:id="rId6"/>
              </a:rPr>
              <a:t>anne.decarolis@gmail.com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Relations partenaires et mécénat</a:t>
            </a:r>
          </a:p>
          <a:p>
            <a:pPr lvl="1">
              <a:buFont typeface="Arial" pitchFamily="34" charset="0"/>
              <a:buChar char="•"/>
            </a:pPr>
            <a:r>
              <a:rPr lang="fr-FR" dirty="0" smtClean="0"/>
              <a:t> Myriam Keita-Brunet (parent d’élève) – </a:t>
            </a:r>
            <a:r>
              <a:rPr lang="fr-FR" dirty="0" smtClean="0">
                <a:hlinkClick r:id="rId7"/>
              </a:rPr>
              <a:t>mkeitabrunet@gmail.com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Accueil général : 04.72.14.60.60</a:t>
            </a:r>
          </a:p>
          <a:p>
            <a:endParaRPr lang="fr-FR" dirty="0" smtClean="0"/>
          </a:p>
          <a:p>
            <a:r>
              <a:rPr lang="fr-FR" sz="2400" b="1" dirty="0" smtClean="0"/>
              <a:t>Liens utiles</a:t>
            </a:r>
          </a:p>
          <a:p>
            <a:endParaRPr lang="fr-FR" dirty="0" smtClean="0"/>
          </a:p>
          <a:p>
            <a:r>
              <a:rPr lang="fr-FR" dirty="0" smtClean="0"/>
              <a:t>Informations générales : </a:t>
            </a:r>
            <a:r>
              <a:rPr lang="fr-FR" dirty="0" smtClean="0">
                <a:hlinkClick r:id="rId8"/>
              </a:rPr>
              <a:t>https://jean-paul-sartre.ent.auvergnerhonealpes.fr/projet-eloquence/</a:t>
            </a:r>
            <a:endParaRPr lang="fr-FR" dirty="0" smtClean="0"/>
          </a:p>
          <a:p>
            <a:r>
              <a:rPr lang="fr-FR" dirty="0" smtClean="0"/>
              <a:t>Soutenir le projet : </a:t>
            </a:r>
            <a:r>
              <a:rPr lang="fr-FR" dirty="0" smtClean="0">
                <a:hlinkClick r:id="rId9"/>
              </a:rPr>
              <a:t>https://trousseaprojets.fr/projet/19252-concours-d-eloquence</a:t>
            </a:r>
            <a:endParaRPr lang="fr-FR" dirty="0" smtClean="0"/>
          </a:p>
          <a:p>
            <a:r>
              <a:rPr lang="fr-FR" dirty="0" smtClean="0"/>
              <a:t>      @</a:t>
            </a:r>
            <a:r>
              <a:rPr lang="fr-FR" dirty="0" err="1" smtClean="0"/>
              <a:t>cdi.jps</a:t>
            </a:r>
            <a:r>
              <a:rPr lang="fr-FR" dirty="0" smtClean="0"/>
              <a:t> / @</a:t>
            </a:r>
            <a:r>
              <a:rPr lang="fr-FR" dirty="0" err="1" smtClean="0"/>
              <a:t>culture.jps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xmlns="" val="1911150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8052</TotalTime>
  <Words>594</Words>
  <Application>Microsoft Office PowerPoint</Application>
  <PresentationFormat>Personnalisé</PresentationFormat>
  <Paragraphs>132</Paragraphs>
  <Slides>10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« Éloquence :  Parce que la parole d’un jeune  peut tout changer… aidons-les à la prendre ».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</dc:title>
  <dc:creator>Myriam Keita</dc:creator>
  <cp:lastModifiedBy>Utilisateur Windows</cp:lastModifiedBy>
  <cp:revision>47</cp:revision>
  <cp:lastPrinted>2025-02-21T16:28:51Z</cp:lastPrinted>
  <dcterms:created xsi:type="dcterms:W3CDTF">2023-09-22T10:51:51Z</dcterms:created>
  <dcterms:modified xsi:type="dcterms:W3CDTF">2026-02-06T13:33:12Z</dcterms:modified>
</cp:coreProperties>
</file>